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72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1" r:id="rId13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32" autoAdjust="0"/>
    <p:restoredTop sz="94610"/>
  </p:normalViewPr>
  <p:slideViewPr>
    <p:cSldViewPr snapToGrid="0" snapToObjects="1">
      <p:cViewPr varScale="1">
        <p:scale>
          <a:sx n="110" d="100"/>
          <a:sy n="110" d="100"/>
        </p:scale>
        <p:origin x="7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3245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d1bf8d60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d1bf8d60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157700" y="1061225"/>
            <a:ext cx="4260000" cy="175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157700" y="2997200"/>
            <a:ext cx="42600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709225" y="2020450"/>
            <a:ext cx="10403925" cy="4250875"/>
            <a:chOff x="-709225" y="2020450"/>
            <a:chExt cx="10403925" cy="425087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176175" y="2459300"/>
              <a:ext cx="418425" cy="3812025"/>
              <a:chOff x="176175" y="2459300"/>
              <a:chExt cx="418425" cy="3812025"/>
            </a:xfrm>
          </p:grpSpPr>
          <p:cxnSp>
            <p:nvCxnSpPr>
              <p:cNvPr id="13" name="Google Shape;13;p2"/>
              <p:cNvCxnSpPr/>
              <p:nvPr/>
            </p:nvCxnSpPr>
            <p:spPr>
              <a:xfrm rot="5400000" flipH="1">
                <a:off x="-1093800" y="3815900"/>
                <a:ext cx="3045000" cy="3318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 rot="5400000" flipH="1">
                <a:off x="-1327875" y="4449875"/>
                <a:ext cx="3325500" cy="317400"/>
              </a:xfrm>
              <a:prstGeom prst="bentConnector3">
                <a:avLst>
                  <a:gd name="adj1" fmla="val 64575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" name="Google Shape;15;p2"/>
            <p:cNvGrpSpPr/>
            <p:nvPr/>
          </p:nvGrpSpPr>
          <p:grpSpPr>
            <a:xfrm>
              <a:off x="-709225" y="4185350"/>
              <a:ext cx="7895400" cy="1976375"/>
              <a:chOff x="-709225" y="4185350"/>
              <a:chExt cx="7895400" cy="1976375"/>
            </a:xfrm>
          </p:grpSpPr>
          <p:cxnSp>
            <p:nvCxnSpPr>
              <p:cNvPr id="16" name="Google Shape;16;p2"/>
              <p:cNvCxnSpPr/>
              <p:nvPr/>
            </p:nvCxnSpPr>
            <p:spPr>
              <a:xfrm rot="10800000" flipH="1">
                <a:off x="-709225" y="4185350"/>
                <a:ext cx="7895400" cy="1147500"/>
              </a:xfrm>
              <a:prstGeom prst="bentConnector3">
                <a:avLst>
                  <a:gd name="adj1" fmla="val 71221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rot="10800000" flipH="1">
                <a:off x="2953025" y="4367125"/>
                <a:ext cx="3567000" cy="1794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8" name="Google Shape;18;p2"/>
            <p:cNvGrpSpPr/>
            <p:nvPr/>
          </p:nvGrpSpPr>
          <p:grpSpPr>
            <a:xfrm>
              <a:off x="8417700" y="2020450"/>
              <a:ext cx="1277000" cy="2568900"/>
              <a:chOff x="8417700" y="2020450"/>
              <a:chExt cx="1277000" cy="2568900"/>
            </a:xfrm>
          </p:grpSpPr>
          <p:cxnSp>
            <p:nvCxnSpPr>
              <p:cNvPr id="19" name="Google Shape;19;p2"/>
              <p:cNvCxnSpPr/>
              <p:nvPr/>
            </p:nvCxnSpPr>
            <p:spPr>
              <a:xfrm rot="5400000">
                <a:off x="7933150" y="2965750"/>
                <a:ext cx="2568900" cy="678300"/>
              </a:xfrm>
              <a:prstGeom prst="bentConnector3">
                <a:avLst>
                  <a:gd name="adj1" fmla="val 4494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8417700" y="3180050"/>
                <a:ext cx="359700" cy="10518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 rot="5400000">
                <a:off x="8288750" y="2779400"/>
                <a:ext cx="2082300" cy="729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22" name="Google Shape;22;p2"/>
          <p:cNvGrpSpPr/>
          <p:nvPr/>
        </p:nvGrpSpPr>
        <p:grpSpPr>
          <a:xfrm>
            <a:off x="84278" y="2240873"/>
            <a:ext cx="8837445" cy="2718104"/>
            <a:chOff x="84278" y="2240873"/>
            <a:chExt cx="8837445" cy="2718104"/>
          </a:xfrm>
        </p:grpSpPr>
        <p:sp>
          <p:nvSpPr>
            <p:cNvPr id="23" name="Google Shape;23;p2"/>
            <p:cNvSpPr/>
            <p:nvPr/>
          </p:nvSpPr>
          <p:spPr>
            <a:xfrm>
              <a:off x="84278" y="2240873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77403" y="4814673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23694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3"/>
          <p:cNvSpPr txBox="1">
            <a:spLocks noGrp="1"/>
          </p:cNvSpPr>
          <p:nvPr>
            <p:ph type="ctrTitle"/>
          </p:nvPr>
        </p:nvSpPr>
        <p:spPr>
          <a:xfrm>
            <a:off x="4157700" y="1061225"/>
            <a:ext cx="4736918" cy="175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en-IN" sz="4900" b="1" dirty="0">
                <a:solidFill>
                  <a:srgbClr val="667EEA"/>
                </a:solidFill>
                <a:latin typeface="+mn-lt"/>
                <a:ea typeface="+mn-ea"/>
                <a:cs typeface="+mn-cs"/>
              </a:rPr>
              <a:t>AI Job Market Dashboard</a:t>
            </a:r>
            <a:endParaRPr sz="4900" b="1" dirty="0">
              <a:solidFill>
                <a:srgbClr val="667EEA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69" name="Google Shape;369;p33"/>
          <p:cNvSpPr txBox="1">
            <a:spLocks noGrp="1"/>
          </p:cNvSpPr>
          <p:nvPr>
            <p:ph type="subTitle" idx="1"/>
          </p:nvPr>
        </p:nvSpPr>
        <p:spPr>
          <a:xfrm>
            <a:off x="4157700" y="2997200"/>
            <a:ext cx="4260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IN" dirty="0"/>
              <a:t>Interactive Analytics &amp; Job Search Platform</a:t>
            </a:r>
            <a:endParaRPr dirty="0"/>
          </a:p>
        </p:txBody>
      </p:sp>
      <p:cxnSp>
        <p:nvCxnSpPr>
          <p:cNvPr id="370" name="Google Shape;370;p33"/>
          <p:cNvCxnSpPr>
            <a:endCxn id="369" idx="1"/>
          </p:cNvCxnSpPr>
          <p:nvPr/>
        </p:nvCxnSpPr>
        <p:spPr>
          <a:xfrm rot="-5400000" flipH="1">
            <a:off x="1987200" y="1009550"/>
            <a:ext cx="3995700" cy="3453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371" name="Google Shape;371;p33"/>
          <p:cNvGrpSpPr/>
          <p:nvPr/>
        </p:nvGrpSpPr>
        <p:grpSpPr>
          <a:xfrm>
            <a:off x="418590" y="421432"/>
            <a:ext cx="3187609" cy="4300636"/>
            <a:chOff x="713228" y="756273"/>
            <a:chExt cx="2795593" cy="3610859"/>
          </a:xfrm>
        </p:grpSpPr>
        <p:grpSp>
          <p:nvGrpSpPr>
            <p:cNvPr id="372" name="Google Shape;372;p33"/>
            <p:cNvGrpSpPr/>
            <p:nvPr/>
          </p:nvGrpSpPr>
          <p:grpSpPr>
            <a:xfrm>
              <a:off x="713228" y="756273"/>
              <a:ext cx="2795593" cy="3610859"/>
              <a:chOff x="293087" y="273641"/>
              <a:chExt cx="3511170" cy="4535116"/>
            </a:xfrm>
          </p:grpSpPr>
          <p:sp>
            <p:nvSpPr>
              <p:cNvPr id="373" name="Google Shape;373;p33"/>
              <p:cNvSpPr/>
              <p:nvPr/>
            </p:nvSpPr>
            <p:spPr>
              <a:xfrm>
                <a:off x="2601618" y="4214808"/>
                <a:ext cx="324803" cy="324793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4231" extrusionOk="0">
                    <a:moveTo>
                      <a:pt x="4230" y="2118"/>
                    </a:moveTo>
                    <a:cubicBezTo>
                      <a:pt x="4230" y="3280"/>
                      <a:pt x="3281" y="4230"/>
                      <a:pt x="2113" y="4230"/>
                    </a:cubicBezTo>
                    <a:cubicBezTo>
                      <a:pt x="944" y="4230"/>
                      <a:pt x="1" y="3280"/>
                      <a:pt x="1" y="2118"/>
                    </a:cubicBezTo>
                    <a:cubicBezTo>
                      <a:pt x="1" y="950"/>
                      <a:pt x="944" y="0"/>
                      <a:pt x="2113" y="0"/>
                    </a:cubicBezTo>
                    <a:cubicBezTo>
                      <a:pt x="3281" y="0"/>
                      <a:pt x="4230" y="950"/>
                      <a:pt x="4230" y="21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3"/>
              <p:cNvSpPr/>
              <p:nvPr/>
            </p:nvSpPr>
            <p:spPr>
              <a:xfrm>
                <a:off x="3332150" y="2479887"/>
                <a:ext cx="187378" cy="187402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4231" extrusionOk="0">
                    <a:moveTo>
                      <a:pt x="4230" y="2119"/>
                    </a:moveTo>
                    <a:cubicBezTo>
                      <a:pt x="4230" y="3287"/>
                      <a:pt x="3280" y="4231"/>
                      <a:pt x="2112" y="4231"/>
                    </a:cubicBezTo>
                    <a:cubicBezTo>
                      <a:pt x="944" y="4231"/>
                      <a:pt x="0" y="3287"/>
                      <a:pt x="0" y="2119"/>
                    </a:cubicBezTo>
                    <a:cubicBezTo>
                      <a:pt x="0" y="950"/>
                      <a:pt x="944" y="1"/>
                      <a:pt x="2112" y="1"/>
                    </a:cubicBezTo>
                    <a:cubicBezTo>
                      <a:pt x="3280" y="1"/>
                      <a:pt x="4230" y="950"/>
                      <a:pt x="4230" y="21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3"/>
              <p:cNvSpPr/>
              <p:nvPr/>
            </p:nvSpPr>
            <p:spPr>
              <a:xfrm>
                <a:off x="293087" y="273641"/>
                <a:ext cx="181266" cy="181242"/>
              </a:xfrm>
              <a:custGeom>
                <a:avLst/>
                <a:gdLst/>
                <a:ahLst/>
                <a:cxnLst/>
                <a:rect l="l" t="t" r="r" b="b"/>
                <a:pathLst>
                  <a:path w="3298" h="3298" extrusionOk="0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3"/>
              <p:cNvSpPr/>
              <p:nvPr/>
            </p:nvSpPr>
            <p:spPr>
              <a:xfrm>
                <a:off x="1038559" y="4453324"/>
                <a:ext cx="192303" cy="192296"/>
              </a:xfrm>
              <a:custGeom>
                <a:avLst/>
                <a:gdLst/>
                <a:ahLst/>
                <a:cxnLst/>
                <a:rect l="l" t="t" r="r" b="b"/>
                <a:pathLst>
                  <a:path w="2505" h="2505" extrusionOk="0">
                    <a:moveTo>
                      <a:pt x="2504" y="1255"/>
                    </a:moveTo>
                    <a:cubicBezTo>
                      <a:pt x="2504" y="1946"/>
                      <a:pt x="1946" y="2504"/>
                      <a:pt x="1256" y="2504"/>
                    </a:cubicBezTo>
                    <a:cubicBezTo>
                      <a:pt x="559" y="2504"/>
                      <a:pt x="1" y="1946"/>
                      <a:pt x="1" y="1255"/>
                    </a:cubicBezTo>
                    <a:cubicBezTo>
                      <a:pt x="1" y="559"/>
                      <a:pt x="559" y="1"/>
                      <a:pt x="1256" y="1"/>
                    </a:cubicBezTo>
                    <a:cubicBezTo>
                      <a:pt x="1946" y="1"/>
                      <a:pt x="2504" y="559"/>
                      <a:pt x="2504" y="125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3"/>
              <p:cNvSpPr/>
              <p:nvPr/>
            </p:nvSpPr>
            <p:spPr>
              <a:xfrm>
                <a:off x="434250" y="2832705"/>
                <a:ext cx="192226" cy="192220"/>
              </a:xfrm>
              <a:custGeom>
                <a:avLst/>
                <a:gdLst/>
                <a:ahLst/>
                <a:cxnLst/>
                <a:rect l="l" t="t" r="r" b="b"/>
                <a:pathLst>
                  <a:path w="2504" h="2504" extrusionOk="0">
                    <a:moveTo>
                      <a:pt x="2504" y="1249"/>
                    </a:moveTo>
                    <a:cubicBezTo>
                      <a:pt x="2504" y="1940"/>
                      <a:pt x="1945" y="2504"/>
                      <a:pt x="1255" y="2504"/>
                    </a:cubicBezTo>
                    <a:cubicBezTo>
                      <a:pt x="564" y="2504"/>
                      <a:pt x="0" y="1940"/>
                      <a:pt x="0" y="1249"/>
                    </a:cubicBezTo>
                    <a:cubicBezTo>
                      <a:pt x="0" y="558"/>
                      <a:pt x="564" y="0"/>
                      <a:pt x="1255" y="0"/>
                    </a:cubicBezTo>
                    <a:cubicBezTo>
                      <a:pt x="1945" y="0"/>
                      <a:pt x="2504" y="558"/>
                      <a:pt x="2504" y="12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3"/>
              <p:cNvSpPr/>
              <p:nvPr/>
            </p:nvSpPr>
            <p:spPr>
              <a:xfrm>
                <a:off x="1464919" y="461450"/>
                <a:ext cx="510350" cy="510334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3"/>
              <p:cNvSpPr/>
              <p:nvPr/>
            </p:nvSpPr>
            <p:spPr>
              <a:xfrm>
                <a:off x="627777" y="1786738"/>
                <a:ext cx="324727" cy="324793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4231" extrusionOk="0">
                    <a:moveTo>
                      <a:pt x="4230" y="2113"/>
                    </a:moveTo>
                    <a:cubicBezTo>
                      <a:pt x="4230" y="3281"/>
                      <a:pt x="3280" y="4231"/>
                      <a:pt x="2112" y="4231"/>
                    </a:cubicBezTo>
                    <a:cubicBezTo>
                      <a:pt x="950" y="4231"/>
                      <a:pt x="0" y="3281"/>
                      <a:pt x="0" y="2113"/>
                    </a:cubicBezTo>
                    <a:cubicBezTo>
                      <a:pt x="0" y="945"/>
                      <a:pt x="950" y="1"/>
                      <a:pt x="2112" y="1"/>
                    </a:cubicBezTo>
                    <a:cubicBezTo>
                      <a:pt x="3280" y="1"/>
                      <a:pt x="4230" y="945"/>
                      <a:pt x="4230" y="21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3"/>
              <p:cNvSpPr/>
              <p:nvPr/>
            </p:nvSpPr>
            <p:spPr>
              <a:xfrm>
                <a:off x="782300" y="4555574"/>
                <a:ext cx="2362761" cy="253182"/>
              </a:xfrm>
              <a:custGeom>
                <a:avLst/>
                <a:gdLst/>
                <a:ahLst/>
                <a:cxnLst/>
                <a:rect l="l" t="t" r="r" b="b"/>
                <a:pathLst>
                  <a:path w="34075" h="8058" extrusionOk="0">
                    <a:moveTo>
                      <a:pt x="34075" y="4029"/>
                    </a:moveTo>
                    <a:cubicBezTo>
                      <a:pt x="34075" y="6256"/>
                      <a:pt x="26444" y="8057"/>
                      <a:pt x="17041" y="8057"/>
                    </a:cubicBezTo>
                    <a:cubicBezTo>
                      <a:pt x="7632" y="8057"/>
                      <a:pt x="1" y="6256"/>
                      <a:pt x="1" y="4029"/>
                    </a:cubicBezTo>
                    <a:cubicBezTo>
                      <a:pt x="1" y="1807"/>
                      <a:pt x="7632" y="0"/>
                      <a:pt x="17041" y="0"/>
                    </a:cubicBezTo>
                    <a:cubicBezTo>
                      <a:pt x="26444" y="0"/>
                      <a:pt x="34075" y="1807"/>
                      <a:pt x="34075" y="4029"/>
                    </a:cubicBezTo>
                    <a:close/>
                  </a:path>
                </a:pathLst>
              </a:custGeom>
              <a:solidFill>
                <a:srgbClr val="134F5C">
                  <a:alpha val="32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>
                <a:off x="1535627" y="4051294"/>
                <a:ext cx="926891" cy="682211"/>
              </a:xfrm>
              <a:custGeom>
                <a:avLst/>
                <a:gdLst/>
                <a:ahLst/>
                <a:cxnLst/>
                <a:rect l="l" t="t" r="r" b="b"/>
                <a:pathLst>
                  <a:path w="12074" h="8887" extrusionOk="0">
                    <a:moveTo>
                      <a:pt x="5151" y="8881"/>
                    </a:moveTo>
                    <a:cubicBezTo>
                      <a:pt x="5013" y="8869"/>
                      <a:pt x="4886" y="8840"/>
                      <a:pt x="4754" y="8800"/>
                    </a:cubicBezTo>
                    <a:lnTo>
                      <a:pt x="1600" y="7707"/>
                    </a:lnTo>
                    <a:cubicBezTo>
                      <a:pt x="599" y="7361"/>
                      <a:pt x="0" y="6435"/>
                      <a:pt x="190" y="5549"/>
                    </a:cubicBezTo>
                    <a:lnTo>
                      <a:pt x="1180" y="858"/>
                    </a:lnTo>
                    <a:cubicBezTo>
                      <a:pt x="1197" y="778"/>
                      <a:pt x="1266" y="720"/>
                      <a:pt x="1358" y="715"/>
                    </a:cubicBezTo>
                    <a:lnTo>
                      <a:pt x="8621" y="7"/>
                    </a:lnTo>
                    <a:cubicBezTo>
                      <a:pt x="8696" y="1"/>
                      <a:pt x="8776" y="30"/>
                      <a:pt x="8828" y="82"/>
                    </a:cubicBezTo>
                    <a:cubicBezTo>
                      <a:pt x="8880" y="133"/>
                      <a:pt x="8897" y="202"/>
                      <a:pt x="8886" y="260"/>
                    </a:cubicBezTo>
                    <a:lnTo>
                      <a:pt x="7591" y="4634"/>
                    </a:lnTo>
                    <a:lnTo>
                      <a:pt x="7591" y="4634"/>
                    </a:lnTo>
                    <a:cubicBezTo>
                      <a:pt x="7366" y="5399"/>
                      <a:pt x="7890" y="6210"/>
                      <a:pt x="8799" y="6498"/>
                    </a:cubicBezTo>
                    <a:lnTo>
                      <a:pt x="11803" y="7448"/>
                    </a:lnTo>
                    <a:cubicBezTo>
                      <a:pt x="11964" y="7499"/>
                      <a:pt x="12074" y="7626"/>
                      <a:pt x="12062" y="7764"/>
                    </a:cubicBezTo>
                    <a:cubicBezTo>
                      <a:pt x="12057" y="7902"/>
                      <a:pt x="11947" y="8006"/>
                      <a:pt x="11786" y="8029"/>
                    </a:cubicBezTo>
                    <a:lnTo>
                      <a:pt x="5438" y="8881"/>
                    </a:lnTo>
                    <a:cubicBezTo>
                      <a:pt x="5352" y="8886"/>
                      <a:pt x="5254" y="8886"/>
                      <a:pt x="5151" y="8881"/>
                    </a:cubicBezTo>
                    <a:close/>
                    <a:moveTo>
                      <a:pt x="1583" y="1071"/>
                    </a:moveTo>
                    <a:lnTo>
                      <a:pt x="610" y="5641"/>
                    </a:lnTo>
                    <a:cubicBezTo>
                      <a:pt x="461" y="6349"/>
                      <a:pt x="944" y="7079"/>
                      <a:pt x="1732" y="7356"/>
                    </a:cubicBezTo>
                    <a:lnTo>
                      <a:pt x="4892" y="8438"/>
                    </a:lnTo>
                    <a:cubicBezTo>
                      <a:pt x="5036" y="8489"/>
                      <a:pt x="5197" y="8507"/>
                      <a:pt x="5346" y="8484"/>
                    </a:cubicBezTo>
                    <a:lnTo>
                      <a:pt x="11257" y="7684"/>
                    </a:lnTo>
                    <a:lnTo>
                      <a:pt x="8667" y="6855"/>
                    </a:lnTo>
                    <a:cubicBezTo>
                      <a:pt x="7533" y="6492"/>
                      <a:pt x="6866" y="5462"/>
                      <a:pt x="7153" y="4507"/>
                    </a:cubicBezTo>
                    <a:lnTo>
                      <a:pt x="8350" y="427"/>
                    </a:lnTo>
                    <a:close/>
                    <a:moveTo>
                      <a:pt x="7366" y="4570"/>
                    </a:moveTo>
                    <a:close/>
                  </a:path>
                </a:pathLst>
              </a:custGeom>
              <a:solidFill>
                <a:srgbClr val="D1E0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3"/>
              <p:cNvSpPr/>
              <p:nvPr/>
            </p:nvSpPr>
            <p:spPr>
              <a:xfrm>
                <a:off x="1553284" y="4069027"/>
                <a:ext cx="908390" cy="648971"/>
              </a:xfrm>
              <a:custGeom>
                <a:avLst/>
                <a:gdLst/>
                <a:ahLst/>
                <a:cxnLst/>
                <a:rect l="l" t="t" r="r" b="b"/>
                <a:pathLst>
                  <a:path w="11833" h="8454" extrusionOk="0">
                    <a:moveTo>
                      <a:pt x="11585" y="7153"/>
                    </a:moveTo>
                    <a:lnTo>
                      <a:pt x="8564" y="6233"/>
                    </a:lnTo>
                    <a:cubicBezTo>
                      <a:pt x="7689" y="5956"/>
                      <a:pt x="7188" y="5174"/>
                      <a:pt x="7401" y="4437"/>
                    </a:cubicBezTo>
                    <a:lnTo>
                      <a:pt x="8638" y="248"/>
                    </a:lnTo>
                    <a:cubicBezTo>
                      <a:pt x="8661" y="190"/>
                      <a:pt x="8638" y="115"/>
                      <a:pt x="8592" y="75"/>
                    </a:cubicBezTo>
                    <a:cubicBezTo>
                      <a:pt x="8541" y="23"/>
                      <a:pt x="8466" y="0"/>
                      <a:pt x="8391" y="6"/>
                    </a:cubicBezTo>
                    <a:lnTo>
                      <a:pt x="1307" y="581"/>
                    </a:lnTo>
                    <a:cubicBezTo>
                      <a:pt x="1226" y="587"/>
                      <a:pt x="1151" y="650"/>
                      <a:pt x="1134" y="725"/>
                    </a:cubicBezTo>
                    <a:lnTo>
                      <a:pt x="179" y="5237"/>
                    </a:lnTo>
                    <a:cubicBezTo>
                      <a:pt x="0" y="6095"/>
                      <a:pt x="576" y="6987"/>
                      <a:pt x="1537" y="7315"/>
                    </a:cubicBezTo>
                    <a:lnTo>
                      <a:pt x="4575" y="8368"/>
                    </a:lnTo>
                    <a:cubicBezTo>
                      <a:pt x="4696" y="8408"/>
                      <a:pt x="4829" y="8437"/>
                      <a:pt x="4955" y="8448"/>
                    </a:cubicBezTo>
                    <a:cubicBezTo>
                      <a:pt x="5047" y="8454"/>
                      <a:pt x="5145" y="8448"/>
                      <a:pt x="5237" y="8437"/>
                    </a:cubicBezTo>
                    <a:lnTo>
                      <a:pt x="11568" y="7597"/>
                    </a:lnTo>
                    <a:cubicBezTo>
                      <a:pt x="11723" y="7573"/>
                      <a:pt x="11832" y="7516"/>
                      <a:pt x="11832" y="7412"/>
                    </a:cubicBezTo>
                    <a:cubicBezTo>
                      <a:pt x="11832" y="7326"/>
                      <a:pt x="11740" y="7194"/>
                      <a:pt x="11585" y="71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3"/>
              <p:cNvSpPr/>
              <p:nvPr/>
            </p:nvSpPr>
            <p:spPr>
              <a:xfrm>
                <a:off x="700629" y="2436189"/>
                <a:ext cx="2361445" cy="1971248"/>
              </a:xfrm>
              <a:custGeom>
                <a:avLst/>
                <a:gdLst/>
                <a:ahLst/>
                <a:cxnLst/>
                <a:rect l="l" t="t" r="r" b="b"/>
                <a:pathLst>
                  <a:path w="30761" h="25679" extrusionOk="0">
                    <a:moveTo>
                      <a:pt x="29931" y="23601"/>
                    </a:moveTo>
                    <a:lnTo>
                      <a:pt x="1474" y="25638"/>
                    </a:lnTo>
                    <a:cubicBezTo>
                      <a:pt x="881" y="25678"/>
                      <a:pt x="375" y="25178"/>
                      <a:pt x="369" y="24516"/>
                    </a:cubicBezTo>
                    <a:lnTo>
                      <a:pt x="6" y="1215"/>
                    </a:lnTo>
                    <a:cubicBezTo>
                      <a:pt x="1" y="559"/>
                      <a:pt x="570" y="12"/>
                      <a:pt x="1635" y="0"/>
                    </a:cubicBezTo>
                    <a:lnTo>
                      <a:pt x="29373" y="1059"/>
                    </a:lnTo>
                    <a:cubicBezTo>
                      <a:pt x="29834" y="1071"/>
                      <a:pt x="30219" y="1548"/>
                      <a:pt x="30236" y="2124"/>
                    </a:cubicBezTo>
                    <a:lnTo>
                      <a:pt x="30754" y="22496"/>
                    </a:lnTo>
                    <a:cubicBezTo>
                      <a:pt x="30760" y="23071"/>
                      <a:pt x="30403" y="23566"/>
                      <a:pt x="29931" y="236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3"/>
              <p:cNvSpPr/>
              <p:nvPr/>
            </p:nvSpPr>
            <p:spPr>
              <a:xfrm>
                <a:off x="754981" y="2433963"/>
                <a:ext cx="2362750" cy="1968178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25639" extrusionOk="0">
                    <a:moveTo>
                      <a:pt x="29954" y="23572"/>
                    </a:moveTo>
                    <a:lnTo>
                      <a:pt x="1479" y="25592"/>
                    </a:lnTo>
                    <a:cubicBezTo>
                      <a:pt x="875" y="25638"/>
                      <a:pt x="380" y="25132"/>
                      <a:pt x="369" y="24470"/>
                    </a:cubicBezTo>
                    <a:lnTo>
                      <a:pt x="6" y="1163"/>
                    </a:lnTo>
                    <a:cubicBezTo>
                      <a:pt x="0" y="513"/>
                      <a:pt x="472" y="1"/>
                      <a:pt x="1071" y="18"/>
                    </a:cubicBezTo>
                    <a:lnTo>
                      <a:pt x="29385" y="1019"/>
                    </a:lnTo>
                    <a:cubicBezTo>
                      <a:pt x="29845" y="1036"/>
                      <a:pt x="30230" y="1520"/>
                      <a:pt x="30248" y="2084"/>
                    </a:cubicBezTo>
                    <a:lnTo>
                      <a:pt x="30766" y="22462"/>
                    </a:lnTo>
                    <a:cubicBezTo>
                      <a:pt x="30777" y="23049"/>
                      <a:pt x="30415" y="23544"/>
                      <a:pt x="29954" y="235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3"/>
              <p:cNvSpPr/>
              <p:nvPr/>
            </p:nvSpPr>
            <p:spPr>
              <a:xfrm>
                <a:off x="754059" y="2433963"/>
                <a:ext cx="2359219" cy="1751701"/>
              </a:xfrm>
              <a:custGeom>
                <a:avLst/>
                <a:gdLst/>
                <a:ahLst/>
                <a:cxnLst/>
                <a:rect l="l" t="t" r="r" b="b"/>
                <a:pathLst>
                  <a:path w="30732" h="22819" extrusionOk="0">
                    <a:moveTo>
                      <a:pt x="30732" y="21017"/>
                    </a:moveTo>
                    <a:lnTo>
                      <a:pt x="30254" y="2084"/>
                    </a:lnTo>
                    <a:cubicBezTo>
                      <a:pt x="30237" y="1508"/>
                      <a:pt x="29851" y="1036"/>
                      <a:pt x="29391" y="1019"/>
                    </a:cubicBezTo>
                    <a:lnTo>
                      <a:pt x="1077" y="18"/>
                    </a:lnTo>
                    <a:cubicBezTo>
                      <a:pt x="479" y="1"/>
                      <a:pt x="1" y="507"/>
                      <a:pt x="12" y="1163"/>
                    </a:cubicBezTo>
                    <a:lnTo>
                      <a:pt x="346" y="228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3"/>
              <p:cNvSpPr/>
              <p:nvPr/>
            </p:nvSpPr>
            <p:spPr>
              <a:xfrm>
                <a:off x="854394" y="2555025"/>
                <a:ext cx="2180274" cy="1505208"/>
              </a:xfrm>
              <a:custGeom>
                <a:avLst/>
                <a:gdLst/>
                <a:ahLst/>
                <a:cxnLst/>
                <a:rect l="l" t="t" r="r" b="b"/>
                <a:pathLst>
                  <a:path w="28401" h="19608" extrusionOk="0">
                    <a:moveTo>
                      <a:pt x="28400" y="18128"/>
                    </a:moveTo>
                    <a:lnTo>
                      <a:pt x="317" y="19607"/>
                    </a:lnTo>
                    <a:lnTo>
                      <a:pt x="0" y="0"/>
                    </a:lnTo>
                    <a:lnTo>
                      <a:pt x="27957" y="806"/>
                    </a:lnTo>
                    <a:close/>
                  </a:path>
                </a:pathLst>
              </a:custGeom>
              <a:solidFill>
                <a:srgbClr val="D1E0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3"/>
              <p:cNvSpPr/>
              <p:nvPr/>
            </p:nvSpPr>
            <p:spPr>
              <a:xfrm>
                <a:off x="861917" y="2562932"/>
                <a:ext cx="2166072" cy="1488013"/>
              </a:xfrm>
              <a:custGeom>
                <a:avLst/>
                <a:gdLst/>
                <a:ahLst/>
                <a:cxnLst/>
                <a:rect l="l" t="t" r="r" b="b"/>
                <a:pathLst>
                  <a:path w="28216" h="19384" extrusionOk="0">
                    <a:moveTo>
                      <a:pt x="317" y="19383"/>
                    </a:moveTo>
                    <a:lnTo>
                      <a:pt x="0" y="1"/>
                    </a:lnTo>
                    <a:lnTo>
                      <a:pt x="27784" y="795"/>
                    </a:lnTo>
                    <a:lnTo>
                      <a:pt x="28216" y="1792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>
                <a:off x="946285" y="2963656"/>
                <a:ext cx="1165024" cy="956952"/>
              </a:xfrm>
              <a:custGeom>
                <a:avLst/>
                <a:gdLst/>
                <a:ahLst/>
                <a:cxnLst/>
                <a:rect l="l" t="t" r="r" b="b"/>
                <a:pathLst>
                  <a:path w="15176" h="12466" extrusionOk="0">
                    <a:moveTo>
                      <a:pt x="4621" y="6308"/>
                    </a:moveTo>
                    <a:cubicBezTo>
                      <a:pt x="4621" y="6308"/>
                      <a:pt x="6123" y="12466"/>
                      <a:pt x="10647" y="12132"/>
                    </a:cubicBezTo>
                    <a:cubicBezTo>
                      <a:pt x="15176" y="11804"/>
                      <a:pt x="14698" y="478"/>
                      <a:pt x="14698" y="478"/>
                    </a:cubicBezTo>
                    <a:lnTo>
                      <a:pt x="4829" y="1"/>
                    </a:lnTo>
                    <a:cubicBezTo>
                      <a:pt x="4829" y="1"/>
                      <a:pt x="0" y="5853"/>
                      <a:pt x="892" y="7465"/>
                    </a:cubicBezTo>
                    <a:cubicBezTo>
                      <a:pt x="1784" y="9076"/>
                      <a:pt x="4621" y="6308"/>
                      <a:pt x="4621" y="6308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3"/>
              <p:cNvSpPr/>
              <p:nvPr/>
            </p:nvSpPr>
            <p:spPr>
              <a:xfrm>
                <a:off x="2297236" y="2111003"/>
                <a:ext cx="1038741" cy="893391"/>
              </a:xfrm>
              <a:custGeom>
                <a:avLst/>
                <a:gdLst/>
                <a:ahLst/>
                <a:cxnLst/>
                <a:rect l="l" t="t" r="r" b="b"/>
                <a:pathLst>
                  <a:path w="13531" h="11638" extrusionOk="0">
                    <a:moveTo>
                      <a:pt x="0" y="7137"/>
                    </a:moveTo>
                    <a:cubicBezTo>
                      <a:pt x="0" y="6055"/>
                      <a:pt x="547" y="5048"/>
                      <a:pt x="1445" y="4467"/>
                    </a:cubicBezTo>
                    <a:cubicBezTo>
                      <a:pt x="3827" y="2936"/>
                      <a:pt x="8834" y="1"/>
                      <a:pt x="10848" y="1042"/>
                    </a:cubicBezTo>
                    <a:cubicBezTo>
                      <a:pt x="13530" y="2435"/>
                      <a:pt x="2855" y="11637"/>
                      <a:pt x="1134" y="10348"/>
                    </a:cubicBezTo>
                    <a:cubicBezTo>
                      <a:pt x="225" y="9669"/>
                      <a:pt x="6" y="8276"/>
                      <a:pt x="0" y="713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3"/>
              <p:cNvSpPr/>
              <p:nvPr/>
            </p:nvSpPr>
            <p:spPr>
              <a:xfrm>
                <a:off x="1290433" y="2270065"/>
                <a:ext cx="1332914" cy="1718999"/>
              </a:xfrm>
              <a:custGeom>
                <a:avLst/>
                <a:gdLst/>
                <a:ahLst/>
                <a:cxnLst/>
                <a:rect l="l" t="t" r="r" b="b"/>
                <a:pathLst>
                  <a:path w="17363" h="22393" extrusionOk="0">
                    <a:moveTo>
                      <a:pt x="7890" y="21149"/>
                    </a:moveTo>
                    <a:cubicBezTo>
                      <a:pt x="2331" y="22393"/>
                      <a:pt x="0" y="12563"/>
                      <a:pt x="1577" y="5019"/>
                    </a:cubicBezTo>
                    <a:cubicBezTo>
                      <a:pt x="2049" y="2740"/>
                      <a:pt x="4080" y="1"/>
                      <a:pt x="6647" y="127"/>
                    </a:cubicBezTo>
                    <a:lnTo>
                      <a:pt x="15343" y="1140"/>
                    </a:lnTo>
                    <a:cubicBezTo>
                      <a:pt x="17322" y="2348"/>
                      <a:pt x="17363" y="5353"/>
                      <a:pt x="16747" y="8546"/>
                    </a:cubicBezTo>
                    <a:cubicBezTo>
                      <a:pt x="15768" y="13657"/>
                      <a:pt x="12695" y="20068"/>
                      <a:pt x="7890" y="211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3"/>
              <p:cNvSpPr/>
              <p:nvPr/>
            </p:nvSpPr>
            <p:spPr>
              <a:xfrm>
                <a:off x="1638956" y="2397268"/>
                <a:ext cx="933109" cy="1358510"/>
              </a:xfrm>
              <a:custGeom>
                <a:avLst/>
                <a:gdLst/>
                <a:ahLst/>
                <a:cxnLst/>
                <a:rect l="l" t="t" r="r" b="b"/>
                <a:pathLst>
                  <a:path w="12155" h="17697" extrusionOk="0">
                    <a:moveTo>
                      <a:pt x="10354" y="628"/>
                    </a:moveTo>
                    <a:cubicBezTo>
                      <a:pt x="9358" y="1313"/>
                      <a:pt x="3005" y="2602"/>
                      <a:pt x="156" y="881"/>
                    </a:cubicBezTo>
                    <a:cubicBezTo>
                      <a:pt x="1" y="2199"/>
                      <a:pt x="1261" y="5198"/>
                      <a:pt x="1854" y="8052"/>
                    </a:cubicBezTo>
                    <a:cubicBezTo>
                      <a:pt x="2775" y="12426"/>
                      <a:pt x="4864" y="17697"/>
                      <a:pt x="6630" y="16114"/>
                    </a:cubicBezTo>
                    <a:cubicBezTo>
                      <a:pt x="10072" y="13036"/>
                      <a:pt x="11608" y="7770"/>
                      <a:pt x="11908" y="4616"/>
                    </a:cubicBezTo>
                    <a:cubicBezTo>
                      <a:pt x="12155" y="1923"/>
                      <a:pt x="11263" y="1"/>
                      <a:pt x="10354" y="628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3"/>
              <p:cNvSpPr/>
              <p:nvPr/>
            </p:nvSpPr>
            <p:spPr>
              <a:xfrm>
                <a:off x="1597121" y="2215241"/>
                <a:ext cx="891876" cy="343381"/>
              </a:xfrm>
              <a:custGeom>
                <a:avLst/>
                <a:gdLst/>
                <a:ahLst/>
                <a:cxnLst/>
                <a:rect l="l" t="t" r="r" b="b"/>
                <a:pathLst>
                  <a:path w="13237" h="4473" extrusionOk="0">
                    <a:moveTo>
                      <a:pt x="13237" y="2539"/>
                    </a:moveTo>
                    <a:cubicBezTo>
                      <a:pt x="13237" y="3609"/>
                      <a:pt x="10676" y="4472"/>
                      <a:pt x="7229" y="4467"/>
                    </a:cubicBezTo>
                    <a:cubicBezTo>
                      <a:pt x="3407" y="4461"/>
                      <a:pt x="1" y="3408"/>
                      <a:pt x="1" y="2124"/>
                    </a:cubicBezTo>
                    <a:cubicBezTo>
                      <a:pt x="1" y="835"/>
                      <a:pt x="3407" y="1"/>
                      <a:pt x="7229" y="231"/>
                    </a:cubicBezTo>
                    <a:cubicBezTo>
                      <a:pt x="10676" y="438"/>
                      <a:pt x="13237" y="1468"/>
                      <a:pt x="13237" y="253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3"/>
              <p:cNvSpPr/>
              <p:nvPr/>
            </p:nvSpPr>
            <p:spPr>
              <a:xfrm>
                <a:off x="1464925" y="1398911"/>
                <a:ext cx="1239718" cy="1054521"/>
              </a:xfrm>
              <a:custGeom>
                <a:avLst/>
                <a:gdLst/>
                <a:ahLst/>
                <a:cxnLst/>
                <a:rect l="l" t="t" r="r" b="b"/>
                <a:pathLst>
                  <a:path w="16149" h="13737" extrusionOk="0">
                    <a:moveTo>
                      <a:pt x="16148" y="8074"/>
                    </a:moveTo>
                    <a:cubicBezTo>
                      <a:pt x="16148" y="11233"/>
                      <a:pt x="13127" y="13737"/>
                      <a:pt x="8978" y="13656"/>
                    </a:cubicBezTo>
                    <a:cubicBezTo>
                      <a:pt x="4282" y="13570"/>
                      <a:pt x="0" y="10272"/>
                      <a:pt x="0" y="6319"/>
                    </a:cubicBezTo>
                    <a:cubicBezTo>
                      <a:pt x="0" y="2359"/>
                      <a:pt x="4288" y="0"/>
                      <a:pt x="8978" y="927"/>
                    </a:cubicBezTo>
                    <a:cubicBezTo>
                      <a:pt x="13121" y="1755"/>
                      <a:pt x="16148" y="4915"/>
                      <a:pt x="16148" y="80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3"/>
              <p:cNvSpPr/>
              <p:nvPr/>
            </p:nvSpPr>
            <p:spPr>
              <a:xfrm>
                <a:off x="1566948" y="1676347"/>
                <a:ext cx="1070523" cy="622487"/>
              </a:xfrm>
              <a:custGeom>
                <a:avLst/>
                <a:gdLst/>
                <a:ahLst/>
                <a:cxnLst/>
                <a:rect l="l" t="t" r="r" b="b"/>
                <a:pathLst>
                  <a:path w="13945" h="8109" extrusionOk="0">
                    <a:moveTo>
                      <a:pt x="12241" y="1634"/>
                    </a:moveTo>
                    <a:lnTo>
                      <a:pt x="2372" y="184"/>
                    </a:lnTo>
                    <a:cubicBezTo>
                      <a:pt x="1083" y="0"/>
                      <a:pt x="1" y="875"/>
                      <a:pt x="1" y="2158"/>
                    </a:cubicBezTo>
                    <a:lnTo>
                      <a:pt x="1" y="3205"/>
                    </a:lnTo>
                    <a:cubicBezTo>
                      <a:pt x="1" y="4489"/>
                      <a:pt x="1083" y="5611"/>
                      <a:pt x="2372" y="5703"/>
                    </a:cubicBezTo>
                    <a:lnTo>
                      <a:pt x="2832" y="5738"/>
                    </a:lnTo>
                    <a:cubicBezTo>
                      <a:pt x="3644" y="5795"/>
                      <a:pt x="4392" y="6209"/>
                      <a:pt x="4875" y="6825"/>
                    </a:cubicBezTo>
                    <a:cubicBezTo>
                      <a:pt x="5405" y="7510"/>
                      <a:pt x="6463" y="8005"/>
                      <a:pt x="7643" y="8057"/>
                    </a:cubicBezTo>
                    <a:cubicBezTo>
                      <a:pt x="8788" y="8109"/>
                      <a:pt x="9744" y="7740"/>
                      <a:pt x="10210" y="7159"/>
                    </a:cubicBezTo>
                    <a:cubicBezTo>
                      <a:pt x="10618" y="6641"/>
                      <a:pt x="11240" y="6365"/>
                      <a:pt x="11879" y="6417"/>
                    </a:cubicBezTo>
                    <a:lnTo>
                      <a:pt x="12230" y="6445"/>
                    </a:lnTo>
                    <a:cubicBezTo>
                      <a:pt x="13179" y="6514"/>
                      <a:pt x="13927" y="5720"/>
                      <a:pt x="13927" y="4661"/>
                    </a:cubicBezTo>
                    <a:lnTo>
                      <a:pt x="13927" y="3798"/>
                    </a:lnTo>
                    <a:cubicBezTo>
                      <a:pt x="13945" y="2739"/>
                      <a:pt x="13191" y="1767"/>
                      <a:pt x="12241" y="1634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3"/>
              <p:cNvSpPr/>
              <p:nvPr/>
            </p:nvSpPr>
            <p:spPr>
              <a:xfrm>
                <a:off x="1659760" y="1744209"/>
                <a:ext cx="912305" cy="381906"/>
              </a:xfrm>
              <a:custGeom>
                <a:avLst/>
                <a:gdLst/>
                <a:ahLst/>
                <a:cxnLst/>
                <a:rect l="l" t="t" r="r" b="b"/>
                <a:pathLst>
                  <a:path w="11884" h="4975" extrusionOk="0">
                    <a:moveTo>
                      <a:pt x="1663" y="1"/>
                    </a:moveTo>
                    <a:cubicBezTo>
                      <a:pt x="732" y="1"/>
                      <a:pt x="0" y="655"/>
                      <a:pt x="0" y="1568"/>
                    </a:cubicBezTo>
                    <a:lnTo>
                      <a:pt x="0" y="2298"/>
                    </a:lnTo>
                    <a:cubicBezTo>
                      <a:pt x="0" y="3300"/>
                      <a:pt x="881" y="4186"/>
                      <a:pt x="1940" y="4272"/>
                    </a:cubicBezTo>
                    <a:lnTo>
                      <a:pt x="10428" y="4969"/>
                    </a:lnTo>
                    <a:cubicBezTo>
                      <a:pt x="10471" y="4973"/>
                      <a:pt x="10514" y="4975"/>
                      <a:pt x="10557" y="4975"/>
                    </a:cubicBezTo>
                    <a:cubicBezTo>
                      <a:pt x="11306" y="4975"/>
                      <a:pt x="11884" y="4359"/>
                      <a:pt x="11878" y="3553"/>
                    </a:cubicBezTo>
                    <a:lnTo>
                      <a:pt x="11878" y="2931"/>
                    </a:lnTo>
                    <a:cubicBezTo>
                      <a:pt x="11878" y="2091"/>
                      <a:pt x="11239" y="1314"/>
                      <a:pt x="10428" y="1199"/>
                    </a:cubicBezTo>
                    <a:lnTo>
                      <a:pt x="1940" y="20"/>
                    </a:lnTo>
                    <a:cubicBezTo>
                      <a:pt x="1846" y="7"/>
                      <a:pt x="1753" y="1"/>
                      <a:pt x="1663" y="1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3"/>
              <p:cNvSpPr/>
              <p:nvPr/>
            </p:nvSpPr>
            <p:spPr>
              <a:xfrm>
                <a:off x="1869181" y="1868649"/>
                <a:ext cx="542977" cy="150920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966" extrusionOk="0">
                    <a:moveTo>
                      <a:pt x="816" y="1"/>
                    </a:moveTo>
                    <a:cubicBezTo>
                      <a:pt x="355" y="1"/>
                      <a:pt x="0" y="251"/>
                      <a:pt x="0" y="608"/>
                    </a:cubicBezTo>
                    <a:cubicBezTo>
                      <a:pt x="0" y="1005"/>
                      <a:pt x="437" y="1368"/>
                      <a:pt x="973" y="1420"/>
                    </a:cubicBezTo>
                    <a:cubicBezTo>
                      <a:pt x="1020" y="1425"/>
                      <a:pt x="1067" y="1428"/>
                      <a:pt x="1112" y="1428"/>
                    </a:cubicBezTo>
                    <a:cubicBezTo>
                      <a:pt x="1570" y="1428"/>
                      <a:pt x="1922" y="1173"/>
                      <a:pt x="1922" y="827"/>
                    </a:cubicBezTo>
                    <a:cubicBezTo>
                      <a:pt x="1922" y="442"/>
                      <a:pt x="1502" y="85"/>
                      <a:pt x="973" y="10"/>
                    </a:cubicBezTo>
                    <a:cubicBezTo>
                      <a:pt x="919" y="4"/>
                      <a:pt x="867" y="1"/>
                      <a:pt x="816" y="1"/>
                    </a:cubicBezTo>
                    <a:close/>
                    <a:moveTo>
                      <a:pt x="6129" y="642"/>
                    </a:moveTo>
                    <a:cubicBezTo>
                      <a:pt x="5726" y="642"/>
                      <a:pt x="5415" y="877"/>
                      <a:pt x="5415" y="1213"/>
                    </a:cubicBezTo>
                    <a:cubicBezTo>
                      <a:pt x="5415" y="1581"/>
                      <a:pt x="5789" y="1909"/>
                      <a:pt x="6250" y="1961"/>
                    </a:cubicBezTo>
                    <a:cubicBezTo>
                      <a:pt x="6282" y="1964"/>
                      <a:pt x="6314" y="1965"/>
                      <a:pt x="6346" y="1965"/>
                    </a:cubicBezTo>
                    <a:cubicBezTo>
                      <a:pt x="6755" y="1965"/>
                      <a:pt x="7073" y="1728"/>
                      <a:pt x="7073" y="1403"/>
                    </a:cubicBezTo>
                    <a:cubicBezTo>
                      <a:pt x="7067" y="1040"/>
                      <a:pt x="6704" y="712"/>
                      <a:pt x="6250" y="649"/>
                    </a:cubicBezTo>
                    <a:cubicBezTo>
                      <a:pt x="6209" y="644"/>
                      <a:pt x="6169" y="642"/>
                      <a:pt x="6129" y="64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3"/>
              <p:cNvSpPr/>
              <p:nvPr/>
            </p:nvSpPr>
            <p:spPr>
              <a:xfrm>
                <a:off x="1638572" y="1464239"/>
                <a:ext cx="1018781" cy="568215"/>
              </a:xfrm>
              <a:custGeom>
                <a:avLst/>
                <a:gdLst/>
                <a:ahLst/>
                <a:cxnLst/>
                <a:rect l="l" t="t" r="r" b="b"/>
                <a:pathLst>
                  <a:path w="13271" h="7402" extrusionOk="0">
                    <a:moveTo>
                      <a:pt x="6768" y="524"/>
                    </a:moveTo>
                    <a:cubicBezTo>
                      <a:pt x="4028" y="1"/>
                      <a:pt x="1456" y="732"/>
                      <a:pt x="0" y="2337"/>
                    </a:cubicBezTo>
                    <a:cubicBezTo>
                      <a:pt x="414" y="3655"/>
                      <a:pt x="2503" y="5497"/>
                      <a:pt x="5812" y="6486"/>
                    </a:cubicBezTo>
                    <a:cubicBezTo>
                      <a:pt x="8839" y="7401"/>
                      <a:pt x="10934" y="7355"/>
                      <a:pt x="13271" y="6964"/>
                    </a:cubicBezTo>
                    <a:cubicBezTo>
                      <a:pt x="13271" y="4092"/>
                      <a:pt x="10514" y="1244"/>
                      <a:pt x="6768" y="524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3"/>
              <p:cNvSpPr/>
              <p:nvPr/>
            </p:nvSpPr>
            <p:spPr>
              <a:xfrm>
                <a:off x="1435753" y="1242075"/>
                <a:ext cx="1302054" cy="651197"/>
              </a:xfrm>
              <a:custGeom>
                <a:avLst/>
                <a:gdLst/>
                <a:ahLst/>
                <a:cxnLst/>
                <a:rect l="l" t="t" r="r" b="b"/>
                <a:pathLst>
                  <a:path w="16961" h="8483" extrusionOk="0">
                    <a:moveTo>
                      <a:pt x="16960" y="8483"/>
                    </a:moveTo>
                    <a:lnTo>
                      <a:pt x="16442" y="8414"/>
                    </a:lnTo>
                    <a:cubicBezTo>
                      <a:pt x="16442" y="5594"/>
                      <a:pt x="13501" y="2659"/>
                      <a:pt x="9496" y="1778"/>
                    </a:cubicBezTo>
                    <a:cubicBezTo>
                      <a:pt x="4961" y="788"/>
                      <a:pt x="818" y="2745"/>
                      <a:pt x="818" y="6267"/>
                    </a:cubicBezTo>
                    <a:lnTo>
                      <a:pt x="1" y="6152"/>
                    </a:lnTo>
                    <a:cubicBezTo>
                      <a:pt x="1" y="2187"/>
                      <a:pt x="4558" y="0"/>
                      <a:pt x="9496" y="1122"/>
                    </a:cubicBezTo>
                    <a:cubicBezTo>
                      <a:pt x="13818" y="2118"/>
                      <a:pt x="16960" y="5369"/>
                      <a:pt x="16960" y="84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3"/>
              <p:cNvSpPr/>
              <p:nvPr/>
            </p:nvSpPr>
            <p:spPr>
              <a:xfrm>
                <a:off x="2731048" y="1636121"/>
                <a:ext cx="31014" cy="285412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18" extrusionOk="0">
                    <a:moveTo>
                      <a:pt x="202" y="3701"/>
                    </a:moveTo>
                    <a:lnTo>
                      <a:pt x="202" y="3701"/>
                    </a:lnTo>
                    <a:cubicBezTo>
                      <a:pt x="99" y="3689"/>
                      <a:pt x="1" y="3580"/>
                      <a:pt x="1" y="3453"/>
                    </a:cubicBezTo>
                    <a:lnTo>
                      <a:pt x="1" y="208"/>
                    </a:lnTo>
                    <a:cubicBezTo>
                      <a:pt x="1" y="87"/>
                      <a:pt x="87" y="0"/>
                      <a:pt x="202" y="18"/>
                    </a:cubicBezTo>
                    <a:lnTo>
                      <a:pt x="202" y="18"/>
                    </a:lnTo>
                    <a:cubicBezTo>
                      <a:pt x="311" y="41"/>
                      <a:pt x="404" y="156"/>
                      <a:pt x="404" y="277"/>
                    </a:cubicBezTo>
                    <a:lnTo>
                      <a:pt x="404" y="3511"/>
                    </a:lnTo>
                    <a:cubicBezTo>
                      <a:pt x="404" y="3626"/>
                      <a:pt x="311" y="3718"/>
                      <a:pt x="202" y="37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3"/>
              <p:cNvSpPr/>
              <p:nvPr/>
            </p:nvSpPr>
            <p:spPr>
              <a:xfrm>
                <a:off x="2356884" y="2088971"/>
                <a:ext cx="391898" cy="288483"/>
              </a:xfrm>
              <a:custGeom>
                <a:avLst/>
                <a:gdLst/>
                <a:ahLst/>
                <a:cxnLst/>
                <a:rect l="l" t="t" r="r" b="b"/>
                <a:pathLst>
                  <a:path w="5105" h="3758" extrusionOk="0">
                    <a:moveTo>
                      <a:pt x="259" y="3758"/>
                    </a:moveTo>
                    <a:cubicBezTo>
                      <a:pt x="127" y="3752"/>
                      <a:pt x="12" y="3643"/>
                      <a:pt x="6" y="3499"/>
                    </a:cubicBezTo>
                    <a:cubicBezTo>
                      <a:pt x="0" y="3355"/>
                      <a:pt x="110" y="3234"/>
                      <a:pt x="242" y="3234"/>
                    </a:cubicBezTo>
                    <a:cubicBezTo>
                      <a:pt x="4155" y="3177"/>
                      <a:pt x="4633" y="328"/>
                      <a:pt x="4656" y="207"/>
                    </a:cubicBezTo>
                    <a:cubicBezTo>
                      <a:pt x="4673" y="75"/>
                      <a:pt x="4783" y="0"/>
                      <a:pt x="4903" y="29"/>
                    </a:cubicBezTo>
                    <a:cubicBezTo>
                      <a:pt x="5019" y="63"/>
                      <a:pt x="5105" y="190"/>
                      <a:pt x="5088" y="322"/>
                    </a:cubicBezTo>
                    <a:cubicBezTo>
                      <a:pt x="5076" y="357"/>
                      <a:pt x="4547" y="3660"/>
                      <a:pt x="271" y="3752"/>
                    </a:cubicBezTo>
                    <a:cubicBezTo>
                      <a:pt x="265" y="3758"/>
                      <a:pt x="265" y="3758"/>
                      <a:pt x="259" y="37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3"/>
              <p:cNvSpPr/>
              <p:nvPr/>
            </p:nvSpPr>
            <p:spPr>
              <a:xfrm>
                <a:off x="2671016" y="1833566"/>
                <a:ext cx="141406" cy="306676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3995" extrusionOk="0">
                    <a:moveTo>
                      <a:pt x="1209" y="3972"/>
                    </a:moveTo>
                    <a:lnTo>
                      <a:pt x="345" y="3903"/>
                    </a:lnTo>
                    <a:cubicBezTo>
                      <a:pt x="161" y="3885"/>
                      <a:pt x="259" y="3822"/>
                      <a:pt x="259" y="3621"/>
                    </a:cubicBezTo>
                    <a:cubicBezTo>
                      <a:pt x="259" y="3621"/>
                      <a:pt x="691" y="1837"/>
                      <a:pt x="0" y="306"/>
                    </a:cubicBezTo>
                    <a:cubicBezTo>
                      <a:pt x="0" y="133"/>
                      <a:pt x="52" y="35"/>
                      <a:pt x="150" y="1"/>
                    </a:cubicBezTo>
                    <a:lnTo>
                      <a:pt x="1209" y="81"/>
                    </a:lnTo>
                    <a:cubicBezTo>
                      <a:pt x="1387" y="110"/>
                      <a:pt x="1491" y="294"/>
                      <a:pt x="1531" y="490"/>
                    </a:cubicBezTo>
                    <a:cubicBezTo>
                      <a:pt x="1813" y="1693"/>
                      <a:pt x="1842" y="2809"/>
                      <a:pt x="1531" y="3644"/>
                    </a:cubicBezTo>
                    <a:cubicBezTo>
                      <a:pt x="1462" y="3828"/>
                      <a:pt x="1387" y="3995"/>
                      <a:pt x="1209" y="39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3"/>
              <p:cNvSpPr/>
              <p:nvPr/>
            </p:nvSpPr>
            <p:spPr>
              <a:xfrm>
                <a:off x="2282650" y="2306759"/>
                <a:ext cx="140561" cy="98566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1284" extrusionOk="0">
                    <a:moveTo>
                      <a:pt x="1" y="616"/>
                    </a:moveTo>
                    <a:lnTo>
                      <a:pt x="1" y="616"/>
                    </a:lnTo>
                    <a:cubicBezTo>
                      <a:pt x="1" y="271"/>
                      <a:pt x="277" y="0"/>
                      <a:pt x="605" y="23"/>
                    </a:cubicBezTo>
                    <a:lnTo>
                      <a:pt x="1249" y="52"/>
                    </a:lnTo>
                    <a:cubicBezTo>
                      <a:pt x="1572" y="69"/>
                      <a:pt x="1831" y="345"/>
                      <a:pt x="1831" y="685"/>
                    </a:cubicBezTo>
                    <a:lnTo>
                      <a:pt x="1831" y="685"/>
                    </a:lnTo>
                    <a:cubicBezTo>
                      <a:pt x="1831" y="1019"/>
                      <a:pt x="1572" y="1283"/>
                      <a:pt x="1249" y="1278"/>
                    </a:cubicBezTo>
                    <a:lnTo>
                      <a:pt x="605" y="1260"/>
                    </a:lnTo>
                    <a:cubicBezTo>
                      <a:pt x="271" y="1249"/>
                      <a:pt x="1" y="961"/>
                      <a:pt x="1" y="61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3"/>
              <p:cNvSpPr/>
              <p:nvPr/>
            </p:nvSpPr>
            <p:spPr>
              <a:xfrm>
                <a:off x="1327972" y="1655083"/>
                <a:ext cx="269147" cy="433953"/>
              </a:xfrm>
              <a:custGeom>
                <a:avLst/>
                <a:gdLst/>
                <a:ahLst/>
                <a:cxnLst/>
                <a:rect l="l" t="t" r="r" b="b"/>
                <a:pathLst>
                  <a:path w="3506" h="5653" extrusionOk="0">
                    <a:moveTo>
                      <a:pt x="3355" y="3080"/>
                    </a:moveTo>
                    <a:cubicBezTo>
                      <a:pt x="3212" y="4570"/>
                      <a:pt x="2492" y="5652"/>
                      <a:pt x="1733" y="5635"/>
                    </a:cubicBezTo>
                    <a:cubicBezTo>
                      <a:pt x="1232" y="5629"/>
                      <a:pt x="426" y="5635"/>
                      <a:pt x="426" y="5635"/>
                    </a:cubicBezTo>
                    <a:cubicBezTo>
                      <a:pt x="0" y="5169"/>
                      <a:pt x="541" y="3903"/>
                      <a:pt x="651" y="2815"/>
                    </a:cubicBezTo>
                    <a:cubicBezTo>
                      <a:pt x="754" y="1739"/>
                      <a:pt x="162" y="335"/>
                      <a:pt x="979" y="1"/>
                    </a:cubicBezTo>
                    <a:cubicBezTo>
                      <a:pt x="979" y="1"/>
                      <a:pt x="1876" y="139"/>
                      <a:pt x="2268" y="260"/>
                    </a:cubicBezTo>
                    <a:cubicBezTo>
                      <a:pt x="2987" y="473"/>
                      <a:pt x="3505" y="1595"/>
                      <a:pt x="3355" y="3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3"/>
              <p:cNvSpPr/>
              <p:nvPr/>
            </p:nvSpPr>
            <p:spPr>
              <a:xfrm>
                <a:off x="1266558" y="1649786"/>
                <a:ext cx="231147" cy="443625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5779" extrusionOk="0">
                    <a:moveTo>
                      <a:pt x="2861" y="3022"/>
                    </a:moveTo>
                    <a:cubicBezTo>
                      <a:pt x="2705" y="4576"/>
                      <a:pt x="1974" y="5779"/>
                      <a:pt x="1232" y="5704"/>
                    </a:cubicBezTo>
                    <a:cubicBezTo>
                      <a:pt x="484" y="5635"/>
                      <a:pt x="0" y="4311"/>
                      <a:pt x="162" y="2757"/>
                    </a:cubicBezTo>
                    <a:cubicBezTo>
                      <a:pt x="311" y="1204"/>
                      <a:pt x="1048" y="1"/>
                      <a:pt x="1784" y="70"/>
                    </a:cubicBezTo>
                    <a:cubicBezTo>
                      <a:pt x="2527" y="145"/>
                      <a:pt x="3010" y="1462"/>
                      <a:pt x="2861" y="30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3"/>
              <p:cNvSpPr/>
              <p:nvPr/>
            </p:nvSpPr>
            <p:spPr>
              <a:xfrm>
                <a:off x="936535" y="2478564"/>
                <a:ext cx="957444" cy="1122611"/>
              </a:xfrm>
              <a:custGeom>
                <a:avLst/>
                <a:gdLst/>
                <a:ahLst/>
                <a:cxnLst/>
                <a:rect l="l" t="t" r="r" b="b"/>
                <a:pathLst>
                  <a:path w="12472" h="14624" extrusionOk="0">
                    <a:moveTo>
                      <a:pt x="7908" y="47"/>
                    </a:moveTo>
                    <a:cubicBezTo>
                      <a:pt x="6774" y="1"/>
                      <a:pt x="5698" y="565"/>
                      <a:pt x="5042" y="1520"/>
                    </a:cubicBezTo>
                    <a:cubicBezTo>
                      <a:pt x="3321" y="4052"/>
                      <a:pt x="1" y="9404"/>
                      <a:pt x="990" y="11643"/>
                    </a:cubicBezTo>
                    <a:cubicBezTo>
                      <a:pt x="2314" y="14624"/>
                      <a:pt x="12471" y="3333"/>
                      <a:pt x="11211" y="1405"/>
                    </a:cubicBezTo>
                    <a:cubicBezTo>
                      <a:pt x="10543" y="381"/>
                      <a:pt x="9105" y="93"/>
                      <a:pt x="7908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3"/>
              <p:cNvSpPr/>
              <p:nvPr/>
            </p:nvSpPr>
            <p:spPr>
              <a:xfrm>
                <a:off x="2974297" y="4595200"/>
                <a:ext cx="715241" cy="165725"/>
              </a:xfrm>
              <a:custGeom>
                <a:avLst/>
                <a:gdLst/>
                <a:ahLst/>
                <a:cxnLst/>
                <a:rect l="l" t="t" r="r" b="b"/>
                <a:pathLst>
                  <a:path w="18704" h="2159" extrusionOk="0">
                    <a:moveTo>
                      <a:pt x="18704" y="1082"/>
                    </a:moveTo>
                    <a:cubicBezTo>
                      <a:pt x="18704" y="1675"/>
                      <a:pt x="14520" y="2158"/>
                      <a:pt x="9352" y="2158"/>
                    </a:cubicBezTo>
                    <a:cubicBezTo>
                      <a:pt x="4190" y="2158"/>
                      <a:pt x="1" y="1675"/>
                      <a:pt x="1" y="1082"/>
                    </a:cubicBezTo>
                    <a:cubicBezTo>
                      <a:pt x="1" y="484"/>
                      <a:pt x="4190" y="0"/>
                      <a:pt x="9352" y="0"/>
                    </a:cubicBezTo>
                    <a:cubicBezTo>
                      <a:pt x="14520" y="0"/>
                      <a:pt x="18704" y="484"/>
                      <a:pt x="18704" y="1082"/>
                    </a:cubicBezTo>
                    <a:close/>
                  </a:path>
                </a:pathLst>
              </a:custGeom>
              <a:solidFill>
                <a:srgbClr val="134F5C">
                  <a:alpha val="32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3"/>
              <p:cNvSpPr/>
              <p:nvPr/>
            </p:nvSpPr>
            <p:spPr>
              <a:xfrm>
                <a:off x="3386257" y="3189429"/>
                <a:ext cx="41992" cy="47364"/>
              </a:xfrm>
              <a:custGeom>
                <a:avLst/>
                <a:gdLst/>
                <a:ahLst/>
                <a:cxnLst/>
                <a:rect l="l" t="t" r="r" b="b"/>
                <a:pathLst>
                  <a:path w="547" h="617" extrusionOk="0">
                    <a:moveTo>
                      <a:pt x="0" y="311"/>
                    </a:moveTo>
                    <a:cubicBezTo>
                      <a:pt x="0" y="484"/>
                      <a:pt x="121" y="616"/>
                      <a:pt x="271" y="616"/>
                    </a:cubicBezTo>
                    <a:cubicBezTo>
                      <a:pt x="426" y="616"/>
                      <a:pt x="547" y="484"/>
                      <a:pt x="547" y="311"/>
                    </a:cubicBezTo>
                    <a:cubicBezTo>
                      <a:pt x="547" y="138"/>
                      <a:pt x="426" y="0"/>
                      <a:pt x="271" y="0"/>
                    </a:cubicBezTo>
                    <a:cubicBezTo>
                      <a:pt x="121" y="0"/>
                      <a:pt x="0" y="138"/>
                      <a:pt x="0" y="311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3"/>
              <p:cNvSpPr/>
              <p:nvPr/>
            </p:nvSpPr>
            <p:spPr>
              <a:xfrm>
                <a:off x="3298282" y="3187203"/>
                <a:ext cx="108780" cy="291170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3793" extrusionOk="0">
                    <a:moveTo>
                      <a:pt x="1" y="1951"/>
                    </a:moveTo>
                    <a:cubicBezTo>
                      <a:pt x="1" y="1951"/>
                      <a:pt x="122" y="3684"/>
                      <a:pt x="496" y="3718"/>
                    </a:cubicBezTo>
                    <a:cubicBezTo>
                      <a:pt x="1215" y="3793"/>
                      <a:pt x="1417" y="1951"/>
                      <a:pt x="1417" y="1951"/>
                    </a:cubicBezTo>
                    <a:lnTo>
                      <a:pt x="1417" y="1"/>
                    </a:lnTo>
                    <a:lnTo>
                      <a:pt x="1" y="1"/>
                    </a:lnTo>
                    <a:lnTo>
                      <a:pt x="1" y="1951"/>
                    </a:ln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3"/>
              <p:cNvSpPr/>
              <p:nvPr/>
            </p:nvSpPr>
            <p:spPr>
              <a:xfrm>
                <a:off x="3298282" y="3185897"/>
                <a:ext cx="109701" cy="129963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693" extrusionOk="0">
                    <a:moveTo>
                      <a:pt x="398" y="1692"/>
                    </a:moveTo>
                    <a:lnTo>
                      <a:pt x="398" y="1692"/>
                    </a:lnTo>
                    <a:cubicBezTo>
                      <a:pt x="254" y="1692"/>
                      <a:pt x="122" y="1663"/>
                      <a:pt x="1" y="1606"/>
                    </a:cubicBezTo>
                    <a:lnTo>
                      <a:pt x="1" y="0"/>
                    </a:lnTo>
                    <a:lnTo>
                      <a:pt x="1417" y="0"/>
                    </a:lnTo>
                    <a:lnTo>
                      <a:pt x="1417" y="645"/>
                    </a:lnTo>
                    <a:cubicBezTo>
                      <a:pt x="1428" y="1226"/>
                      <a:pt x="956" y="1692"/>
                      <a:pt x="398" y="1692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3"/>
              <p:cNvSpPr/>
              <p:nvPr/>
            </p:nvSpPr>
            <p:spPr>
              <a:xfrm>
                <a:off x="3254140" y="3084258"/>
                <a:ext cx="153842" cy="216554"/>
              </a:xfrm>
              <a:custGeom>
                <a:avLst/>
                <a:gdLst/>
                <a:ahLst/>
                <a:cxnLst/>
                <a:rect l="l" t="t" r="r" b="b"/>
                <a:pathLst>
                  <a:path w="2004" h="2821" extrusionOk="0">
                    <a:moveTo>
                      <a:pt x="973" y="2821"/>
                    </a:moveTo>
                    <a:lnTo>
                      <a:pt x="973" y="2821"/>
                    </a:lnTo>
                    <a:cubicBezTo>
                      <a:pt x="1531" y="2821"/>
                      <a:pt x="2003" y="2349"/>
                      <a:pt x="2003" y="1779"/>
                    </a:cubicBezTo>
                    <a:lnTo>
                      <a:pt x="2003" y="944"/>
                    </a:lnTo>
                    <a:cubicBezTo>
                      <a:pt x="2003" y="403"/>
                      <a:pt x="1560" y="1"/>
                      <a:pt x="1031" y="29"/>
                    </a:cubicBezTo>
                    <a:lnTo>
                      <a:pt x="1031" y="29"/>
                    </a:lnTo>
                    <a:cubicBezTo>
                      <a:pt x="513" y="58"/>
                      <a:pt x="81" y="490"/>
                      <a:pt x="58" y="1008"/>
                    </a:cubicBezTo>
                    <a:lnTo>
                      <a:pt x="23" y="1813"/>
                    </a:lnTo>
                    <a:cubicBezTo>
                      <a:pt x="0" y="2372"/>
                      <a:pt x="421" y="2821"/>
                      <a:pt x="973" y="2821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3"/>
              <p:cNvSpPr/>
              <p:nvPr/>
            </p:nvSpPr>
            <p:spPr>
              <a:xfrm>
                <a:off x="3247538" y="3022844"/>
                <a:ext cx="193531" cy="195367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545" extrusionOk="0">
                    <a:moveTo>
                      <a:pt x="1473" y="1405"/>
                    </a:moveTo>
                    <a:cubicBezTo>
                      <a:pt x="1560" y="1319"/>
                      <a:pt x="1801" y="1911"/>
                      <a:pt x="1893" y="2055"/>
                    </a:cubicBezTo>
                    <a:cubicBezTo>
                      <a:pt x="1986" y="2199"/>
                      <a:pt x="1957" y="2544"/>
                      <a:pt x="1957" y="2544"/>
                    </a:cubicBezTo>
                    <a:lnTo>
                      <a:pt x="2089" y="2544"/>
                    </a:lnTo>
                    <a:lnTo>
                      <a:pt x="2089" y="2170"/>
                    </a:lnTo>
                    <a:cubicBezTo>
                      <a:pt x="2089" y="2170"/>
                      <a:pt x="2181" y="2147"/>
                      <a:pt x="2250" y="2228"/>
                    </a:cubicBezTo>
                    <a:cubicBezTo>
                      <a:pt x="2250" y="2228"/>
                      <a:pt x="2521" y="1652"/>
                      <a:pt x="2452" y="1336"/>
                    </a:cubicBezTo>
                    <a:cubicBezTo>
                      <a:pt x="2377" y="904"/>
                      <a:pt x="2262" y="893"/>
                      <a:pt x="2106" y="617"/>
                    </a:cubicBezTo>
                    <a:cubicBezTo>
                      <a:pt x="1784" y="24"/>
                      <a:pt x="6" y="1"/>
                      <a:pt x="6" y="1687"/>
                    </a:cubicBezTo>
                    <a:cubicBezTo>
                      <a:pt x="0" y="1693"/>
                      <a:pt x="1042" y="1854"/>
                      <a:pt x="1473" y="14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3"/>
              <p:cNvSpPr/>
              <p:nvPr/>
            </p:nvSpPr>
            <p:spPr>
              <a:xfrm>
                <a:off x="2855641" y="3298515"/>
                <a:ext cx="353054" cy="306216"/>
              </a:xfrm>
              <a:custGeom>
                <a:avLst/>
                <a:gdLst/>
                <a:ahLst/>
                <a:cxnLst/>
                <a:rect l="l" t="t" r="r" b="b"/>
                <a:pathLst>
                  <a:path w="4599" h="3989" extrusionOk="0">
                    <a:moveTo>
                      <a:pt x="449" y="329"/>
                    </a:moveTo>
                    <a:cubicBezTo>
                      <a:pt x="996" y="709"/>
                      <a:pt x="1399" y="588"/>
                      <a:pt x="1399" y="588"/>
                    </a:cubicBezTo>
                    <a:cubicBezTo>
                      <a:pt x="1399" y="588"/>
                      <a:pt x="1341" y="444"/>
                      <a:pt x="1313" y="231"/>
                    </a:cubicBezTo>
                    <a:cubicBezTo>
                      <a:pt x="1284" y="1"/>
                      <a:pt x="1577" y="133"/>
                      <a:pt x="1641" y="519"/>
                    </a:cubicBezTo>
                    <a:cubicBezTo>
                      <a:pt x="1681" y="789"/>
                      <a:pt x="2492" y="2360"/>
                      <a:pt x="3125" y="2763"/>
                    </a:cubicBezTo>
                    <a:lnTo>
                      <a:pt x="3586" y="2130"/>
                    </a:lnTo>
                    <a:lnTo>
                      <a:pt x="4599" y="2636"/>
                    </a:lnTo>
                    <a:cubicBezTo>
                      <a:pt x="4599" y="2636"/>
                      <a:pt x="3730" y="3989"/>
                      <a:pt x="3223" y="3960"/>
                    </a:cubicBezTo>
                    <a:cubicBezTo>
                      <a:pt x="2458" y="3914"/>
                      <a:pt x="1324" y="1439"/>
                      <a:pt x="1324" y="1439"/>
                    </a:cubicBezTo>
                    <a:cubicBezTo>
                      <a:pt x="939" y="916"/>
                      <a:pt x="214" y="916"/>
                      <a:pt x="104" y="801"/>
                    </a:cubicBezTo>
                    <a:cubicBezTo>
                      <a:pt x="1" y="674"/>
                      <a:pt x="208" y="156"/>
                      <a:pt x="449" y="329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3"/>
              <p:cNvSpPr/>
              <p:nvPr/>
            </p:nvSpPr>
            <p:spPr>
              <a:xfrm>
                <a:off x="3091087" y="3331678"/>
                <a:ext cx="532459" cy="433876"/>
              </a:xfrm>
              <a:custGeom>
                <a:avLst/>
                <a:gdLst/>
                <a:ahLst/>
                <a:cxnLst/>
                <a:rect l="l" t="t" r="r" b="b"/>
                <a:pathLst>
                  <a:path w="6936" h="5652" extrusionOk="0">
                    <a:moveTo>
                      <a:pt x="6935" y="2492"/>
                    </a:moveTo>
                    <a:lnTo>
                      <a:pt x="5756" y="472"/>
                    </a:lnTo>
                    <a:cubicBezTo>
                      <a:pt x="5727" y="415"/>
                      <a:pt x="5687" y="357"/>
                      <a:pt x="5641" y="305"/>
                    </a:cubicBezTo>
                    <a:cubicBezTo>
                      <a:pt x="5635" y="300"/>
                      <a:pt x="5629" y="288"/>
                      <a:pt x="5629" y="282"/>
                    </a:cubicBezTo>
                    <a:lnTo>
                      <a:pt x="5595" y="248"/>
                    </a:lnTo>
                    <a:lnTo>
                      <a:pt x="5554" y="213"/>
                    </a:lnTo>
                    <a:lnTo>
                      <a:pt x="5543" y="196"/>
                    </a:lnTo>
                    <a:cubicBezTo>
                      <a:pt x="5428" y="104"/>
                      <a:pt x="5249" y="0"/>
                      <a:pt x="4996" y="0"/>
                    </a:cubicBezTo>
                    <a:lnTo>
                      <a:pt x="4087" y="0"/>
                    </a:lnTo>
                    <a:cubicBezTo>
                      <a:pt x="4087" y="0"/>
                      <a:pt x="3972" y="950"/>
                      <a:pt x="3091" y="731"/>
                    </a:cubicBezTo>
                    <a:cubicBezTo>
                      <a:pt x="2671" y="622"/>
                      <a:pt x="2706" y="0"/>
                      <a:pt x="2706" y="0"/>
                    </a:cubicBezTo>
                    <a:lnTo>
                      <a:pt x="2096" y="0"/>
                    </a:lnTo>
                    <a:cubicBezTo>
                      <a:pt x="1796" y="0"/>
                      <a:pt x="1526" y="161"/>
                      <a:pt x="1371" y="392"/>
                    </a:cubicBezTo>
                    <a:lnTo>
                      <a:pt x="53" y="1899"/>
                    </a:lnTo>
                    <a:cubicBezTo>
                      <a:pt x="1" y="2009"/>
                      <a:pt x="904" y="3189"/>
                      <a:pt x="1140" y="2930"/>
                    </a:cubicBezTo>
                    <a:lnTo>
                      <a:pt x="1227" y="2814"/>
                    </a:lnTo>
                    <a:lnTo>
                      <a:pt x="1227" y="5652"/>
                    </a:lnTo>
                    <a:lnTo>
                      <a:pt x="5859" y="5652"/>
                    </a:lnTo>
                    <a:lnTo>
                      <a:pt x="5859" y="3096"/>
                    </a:lnTo>
                    <a:lnTo>
                      <a:pt x="5859" y="3327"/>
                    </a:lnTo>
                    <a:cubicBezTo>
                      <a:pt x="6182" y="3235"/>
                      <a:pt x="6792" y="2907"/>
                      <a:pt x="6935" y="249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3"/>
              <p:cNvSpPr/>
              <p:nvPr/>
            </p:nvSpPr>
            <p:spPr>
              <a:xfrm>
                <a:off x="3170618" y="3763724"/>
                <a:ext cx="221014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0832" extrusionOk="0">
                    <a:moveTo>
                      <a:pt x="1" y="10831"/>
                    </a:moveTo>
                    <a:lnTo>
                      <a:pt x="1324" y="10831"/>
                    </a:lnTo>
                    <a:lnTo>
                      <a:pt x="2878" y="1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3"/>
              <p:cNvSpPr/>
              <p:nvPr/>
            </p:nvSpPr>
            <p:spPr>
              <a:xfrm>
                <a:off x="3236484" y="3763724"/>
                <a:ext cx="155147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0832" extrusionOk="0">
                    <a:moveTo>
                      <a:pt x="1554" y="1"/>
                    </a:moveTo>
                    <a:lnTo>
                      <a:pt x="0" y="10831"/>
                    </a:lnTo>
                    <a:lnTo>
                      <a:pt x="466" y="10831"/>
                    </a:lnTo>
                    <a:lnTo>
                      <a:pt x="2020" y="1"/>
                    </a:ln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3"/>
              <p:cNvSpPr/>
              <p:nvPr/>
            </p:nvSpPr>
            <p:spPr>
              <a:xfrm>
                <a:off x="3316015" y="3763724"/>
                <a:ext cx="222703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2901" h="10832" extrusionOk="0">
                    <a:moveTo>
                      <a:pt x="1600" y="10831"/>
                    </a:moveTo>
                    <a:lnTo>
                      <a:pt x="2901" y="10831"/>
                    </a:lnTo>
                    <a:lnTo>
                      <a:pt x="2849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3"/>
              <p:cNvSpPr/>
              <p:nvPr/>
            </p:nvSpPr>
            <p:spPr>
              <a:xfrm>
                <a:off x="3427328" y="3763724"/>
                <a:ext cx="111390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0832" extrusionOk="0">
                    <a:moveTo>
                      <a:pt x="0" y="1"/>
                    </a:moveTo>
                    <a:cubicBezTo>
                      <a:pt x="0" y="1100"/>
                      <a:pt x="829" y="1129"/>
                      <a:pt x="818" y="2210"/>
                    </a:cubicBezTo>
                    <a:cubicBezTo>
                      <a:pt x="766" y="5531"/>
                      <a:pt x="818" y="10831"/>
                      <a:pt x="818" y="10831"/>
                    </a:cubicBezTo>
                    <a:lnTo>
                      <a:pt x="1451" y="10831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3"/>
              <p:cNvSpPr/>
              <p:nvPr/>
            </p:nvSpPr>
            <p:spPr>
              <a:xfrm>
                <a:off x="3185203" y="3415201"/>
                <a:ext cx="51357" cy="255858"/>
              </a:xfrm>
              <a:custGeom>
                <a:avLst/>
                <a:gdLst/>
                <a:ahLst/>
                <a:cxnLst/>
                <a:rect l="l" t="t" r="r" b="b"/>
                <a:pathLst>
                  <a:path w="669" h="3333" extrusionOk="0">
                    <a:moveTo>
                      <a:pt x="668" y="0"/>
                    </a:moveTo>
                    <a:lnTo>
                      <a:pt x="668" y="0"/>
                    </a:lnTo>
                    <a:cubicBezTo>
                      <a:pt x="404" y="46"/>
                      <a:pt x="317" y="512"/>
                      <a:pt x="1" y="806"/>
                    </a:cubicBezTo>
                    <a:lnTo>
                      <a:pt x="1" y="3332"/>
                    </a:lnTo>
                    <a:cubicBezTo>
                      <a:pt x="58" y="3102"/>
                      <a:pt x="317" y="1514"/>
                      <a:pt x="668" y="0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3"/>
              <p:cNvSpPr/>
              <p:nvPr/>
            </p:nvSpPr>
            <p:spPr>
              <a:xfrm>
                <a:off x="3450742" y="4594729"/>
                <a:ext cx="213414" cy="86207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1123" extrusionOk="0">
                    <a:moveTo>
                      <a:pt x="0" y="6"/>
                    </a:moveTo>
                    <a:lnTo>
                      <a:pt x="0" y="1123"/>
                    </a:lnTo>
                    <a:lnTo>
                      <a:pt x="2671" y="1123"/>
                    </a:lnTo>
                    <a:cubicBezTo>
                      <a:pt x="2671" y="1123"/>
                      <a:pt x="2780" y="564"/>
                      <a:pt x="1802" y="518"/>
                    </a:cubicBezTo>
                    <a:cubicBezTo>
                      <a:pt x="1088" y="490"/>
                      <a:pt x="1007" y="0"/>
                      <a:pt x="100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3"/>
              <p:cNvSpPr/>
              <p:nvPr/>
            </p:nvSpPr>
            <p:spPr>
              <a:xfrm>
                <a:off x="3170618" y="4595190"/>
                <a:ext cx="87592" cy="86207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1123" extrusionOk="0">
                    <a:moveTo>
                      <a:pt x="1" y="1122"/>
                    </a:moveTo>
                    <a:lnTo>
                      <a:pt x="1140" y="1122"/>
                    </a:lnTo>
                    <a:lnTo>
                      <a:pt x="1140" y="0"/>
                    </a:lnTo>
                    <a:lnTo>
                      <a:pt x="3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3"/>
              <p:cNvSpPr/>
              <p:nvPr/>
            </p:nvSpPr>
            <p:spPr>
              <a:xfrm>
                <a:off x="3132234" y="4622979"/>
                <a:ext cx="113155" cy="58418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761" extrusionOk="0">
                    <a:moveTo>
                      <a:pt x="0" y="760"/>
                    </a:moveTo>
                    <a:lnTo>
                      <a:pt x="1473" y="760"/>
                    </a:lnTo>
                    <a:lnTo>
                      <a:pt x="1473" y="398"/>
                    </a:lnTo>
                    <a:cubicBezTo>
                      <a:pt x="1473" y="173"/>
                      <a:pt x="1295" y="1"/>
                      <a:pt x="1076" y="1"/>
                    </a:cubicBezTo>
                    <a:lnTo>
                      <a:pt x="397" y="1"/>
                    </a:lnTo>
                    <a:cubicBezTo>
                      <a:pt x="173" y="1"/>
                      <a:pt x="0" y="179"/>
                      <a:pt x="0" y="39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3"/>
              <p:cNvSpPr/>
              <p:nvPr/>
            </p:nvSpPr>
            <p:spPr>
              <a:xfrm>
                <a:off x="3408750" y="3388179"/>
                <a:ext cx="129967" cy="375611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4893" extrusionOk="0">
                    <a:moveTo>
                      <a:pt x="1290" y="1"/>
                    </a:moveTo>
                    <a:lnTo>
                      <a:pt x="1290" y="1"/>
                    </a:lnTo>
                    <a:cubicBezTo>
                      <a:pt x="1272" y="864"/>
                      <a:pt x="1301" y="2424"/>
                      <a:pt x="1226" y="2907"/>
                    </a:cubicBezTo>
                    <a:cubicBezTo>
                      <a:pt x="985" y="4415"/>
                      <a:pt x="1" y="4893"/>
                      <a:pt x="1" y="4893"/>
                    </a:cubicBezTo>
                    <a:lnTo>
                      <a:pt x="1693" y="4893"/>
                    </a:lnTo>
                    <a:lnTo>
                      <a:pt x="1693" y="1969"/>
                    </a:lnTo>
                    <a:cubicBezTo>
                      <a:pt x="1693" y="1497"/>
                      <a:pt x="1503" y="519"/>
                      <a:pt x="1290" y="1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3"/>
              <p:cNvSpPr/>
              <p:nvPr/>
            </p:nvSpPr>
            <p:spPr>
              <a:xfrm>
                <a:off x="3481679" y="3541099"/>
                <a:ext cx="160828" cy="295622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3851" extrusionOk="0">
                    <a:moveTo>
                      <a:pt x="1715" y="0"/>
                    </a:moveTo>
                    <a:cubicBezTo>
                      <a:pt x="1715" y="0"/>
                      <a:pt x="1324" y="409"/>
                      <a:pt x="823" y="593"/>
                    </a:cubicBezTo>
                    <a:cubicBezTo>
                      <a:pt x="863" y="639"/>
                      <a:pt x="984" y="863"/>
                      <a:pt x="1042" y="1024"/>
                    </a:cubicBezTo>
                    <a:lnTo>
                      <a:pt x="363" y="2935"/>
                    </a:lnTo>
                    <a:cubicBezTo>
                      <a:pt x="363" y="2935"/>
                      <a:pt x="104" y="2941"/>
                      <a:pt x="0" y="3079"/>
                    </a:cubicBezTo>
                    <a:lnTo>
                      <a:pt x="484" y="3850"/>
                    </a:lnTo>
                    <a:lnTo>
                      <a:pt x="806" y="3229"/>
                    </a:lnTo>
                    <a:lnTo>
                      <a:pt x="1980" y="1347"/>
                    </a:lnTo>
                    <a:cubicBezTo>
                      <a:pt x="2072" y="1157"/>
                      <a:pt x="2095" y="909"/>
                      <a:pt x="1715" y="0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3"/>
              <p:cNvSpPr/>
              <p:nvPr/>
            </p:nvSpPr>
            <p:spPr>
              <a:xfrm>
                <a:off x="2824704" y="1073725"/>
                <a:ext cx="979553" cy="884026"/>
              </a:xfrm>
              <a:custGeom>
                <a:avLst/>
                <a:gdLst/>
                <a:ahLst/>
                <a:cxnLst/>
                <a:rect l="l" t="t" r="r" b="b"/>
                <a:pathLst>
                  <a:path w="12760" h="11516" extrusionOk="0">
                    <a:moveTo>
                      <a:pt x="6377" y="0"/>
                    </a:moveTo>
                    <a:cubicBezTo>
                      <a:pt x="2855" y="0"/>
                      <a:pt x="1" y="2274"/>
                      <a:pt x="1" y="5076"/>
                    </a:cubicBezTo>
                    <a:cubicBezTo>
                      <a:pt x="1" y="6877"/>
                      <a:pt x="1169" y="8460"/>
                      <a:pt x="2947" y="9358"/>
                    </a:cubicBezTo>
                    <a:cubicBezTo>
                      <a:pt x="2717" y="9847"/>
                      <a:pt x="2303" y="10474"/>
                      <a:pt x="1601" y="10739"/>
                    </a:cubicBezTo>
                    <a:cubicBezTo>
                      <a:pt x="852" y="11027"/>
                      <a:pt x="3828" y="11516"/>
                      <a:pt x="5387" y="10094"/>
                    </a:cubicBezTo>
                    <a:cubicBezTo>
                      <a:pt x="5710" y="10135"/>
                      <a:pt x="6043" y="10158"/>
                      <a:pt x="6377" y="10158"/>
                    </a:cubicBezTo>
                    <a:cubicBezTo>
                      <a:pt x="9905" y="10158"/>
                      <a:pt x="12759" y="7885"/>
                      <a:pt x="12759" y="5082"/>
                    </a:cubicBezTo>
                    <a:cubicBezTo>
                      <a:pt x="12759" y="2274"/>
                      <a:pt x="9905" y="0"/>
                      <a:pt x="63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5" name="Google Shape;425;p33"/>
              <p:cNvGrpSpPr/>
              <p:nvPr/>
            </p:nvGrpSpPr>
            <p:grpSpPr>
              <a:xfrm>
                <a:off x="3050673" y="1341842"/>
                <a:ext cx="527533" cy="273512"/>
                <a:chOff x="7999109" y="908965"/>
                <a:chExt cx="502460" cy="260513"/>
              </a:xfrm>
            </p:grpSpPr>
            <p:sp>
              <p:nvSpPr>
                <p:cNvPr id="426" name="Google Shape;426;p33"/>
                <p:cNvSpPr/>
                <p:nvPr/>
              </p:nvSpPr>
              <p:spPr>
                <a:xfrm>
                  <a:off x="7999109" y="908965"/>
                  <a:ext cx="178480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" h="427" extrusionOk="0">
                      <a:moveTo>
                        <a:pt x="0" y="1"/>
                      </a:moveTo>
                      <a:lnTo>
                        <a:pt x="2440" y="1"/>
                      </a:lnTo>
                      <a:lnTo>
                        <a:pt x="2440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33"/>
                <p:cNvSpPr/>
                <p:nvPr/>
              </p:nvSpPr>
              <p:spPr>
                <a:xfrm>
                  <a:off x="7999109" y="1061705"/>
                  <a:ext cx="234853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427" extrusionOk="0">
                      <a:moveTo>
                        <a:pt x="0" y="1"/>
                      </a:moveTo>
                      <a:lnTo>
                        <a:pt x="3211" y="1"/>
                      </a:lnTo>
                      <a:lnTo>
                        <a:pt x="3211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33"/>
                <p:cNvSpPr/>
                <p:nvPr/>
              </p:nvSpPr>
              <p:spPr>
                <a:xfrm>
                  <a:off x="8266715" y="1061705"/>
                  <a:ext cx="234853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427" extrusionOk="0">
                      <a:moveTo>
                        <a:pt x="0" y="1"/>
                      </a:moveTo>
                      <a:lnTo>
                        <a:pt x="3211" y="1"/>
                      </a:lnTo>
                      <a:lnTo>
                        <a:pt x="3211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</a:t>
                  </a:r>
                  <a:endParaRPr/>
                </a:p>
              </p:txBody>
            </p:sp>
            <p:sp>
              <p:nvSpPr>
                <p:cNvPr id="429" name="Google Shape;429;p33"/>
                <p:cNvSpPr/>
                <p:nvPr/>
              </p:nvSpPr>
              <p:spPr>
                <a:xfrm>
                  <a:off x="8216192" y="908965"/>
                  <a:ext cx="285378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427" extrusionOk="0">
                      <a:moveTo>
                        <a:pt x="1" y="1"/>
                      </a:moveTo>
                      <a:lnTo>
                        <a:pt x="3902" y="1"/>
                      </a:lnTo>
                      <a:lnTo>
                        <a:pt x="3902" y="426"/>
                      </a:lnTo>
                      <a:lnTo>
                        <a:pt x="1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33"/>
                <p:cNvSpPr/>
                <p:nvPr/>
              </p:nvSpPr>
              <p:spPr>
                <a:xfrm>
                  <a:off x="7999109" y="985591"/>
                  <a:ext cx="104412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" h="421" extrusionOk="0">
                      <a:moveTo>
                        <a:pt x="0" y="0"/>
                      </a:moveTo>
                      <a:lnTo>
                        <a:pt x="1427" y="0"/>
                      </a:lnTo>
                      <a:lnTo>
                        <a:pt x="1427" y="420"/>
                      </a:lnTo>
                      <a:lnTo>
                        <a:pt x="0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431;p33"/>
                <p:cNvSpPr/>
                <p:nvPr/>
              </p:nvSpPr>
              <p:spPr>
                <a:xfrm>
                  <a:off x="8141759" y="985591"/>
                  <a:ext cx="144334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4" h="421" extrusionOk="0">
                      <a:moveTo>
                        <a:pt x="0" y="0"/>
                      </a:moveTo>
                      <a:lnTo>
                        <a:pt x="1974" y="0"/>
                      </a:lnTo>
                      <a:lnTo>
                        <a:pt x="1974" y="420"/>
                      </a:lnTo>
                      <a:lnTo>
                        <a:pt x="0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" name="Google Shape;432;p33"/>
                <p:cNvSpPr/>
                <p:nvPr/>
              </p:nvSpPr>
              <p:spPr>
                <a:xfrm>
                  <a:off x="8328937" y="985591"/>
                  <a:ext cx="172630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" h="421" extrusionOk="0">
                      <a:moveTo>
                        <a:pt x="1" y="0"/>
                      </a:moveTo>
                      <a:lnTo>
                        <a:pt x="2360" y="0"/>
                      </a:lnTo>
                      <a:lnTo>
                        <a:pt x="2360" y="420"/>
                      </a:lnTo>
                      <a:lnTo>
                        <a:pt x="1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33"/>
                <p:cNvSpPr/>
                <p:nvPr/>
              </p:nvSpPr>
              <p:spPr>
                <a:xfrm>
                  <a:off x="7999109" y="1138696"/>
                  <a:ext cx="142287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6" h="421" extrusionOk="0">
                      <a:moveTo>
                        <a:pt x="0" y="1"/>
                      </a:moveTo>
                      <a:lnTo>
                        <a:pt x="1945" y="1"/>
                      </a:lnTo>
                      <a:lnTo>
                        <a:pt x="1945" y="421"/>
                      </a:lnTo>
                      <a:lnTo>
                        <a:pt x="0" y="42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34" name="Google Shape;434;p33"/>
            <p:cNvSpPr/>
            <p:nvPr/>
          </p:nvSpPr>
          <p:spPr>
            <a:xfrm>
              <a:off x="1049321" y="900579"/>
              <a:ext cx="136492" cy="136492"/>
            </a:xfrm>
            <a:custGeom>
              <a:avLst/>
              <a:gdLst/>
              <a:ahLst/>
              <a:cxnLst/>
              <a:rect l="l" t="t" r="r" b="b"/>
              <a:pathLst>
                <a:path w="4231" h="4231" extrusionOk="0">
                  <a:moveTo>
                    <a:pt x="4231" y="2118"/>
                  </a:moveTo>
                  <a:cubicBezTo>
                    <a:pt x="4231" y="3287"/>
                    <a:pt x="3287" y="4230"/>
                    <a:pt x="2119" y="4230"/>
                  </a:cubicBezTo>
                  <a:cubicBezTo>
                    <a:pt x="950" y="4230"/>
                    <a:pt x="1" y="3287"/>
                    <a:pt x="1" y="2118"/>
                  </a:cubicBezTo>
                  <a:cubicBezTo>
                    <a:pt x="1" y="950"/>
                    <a:pt x="950" y="1"/>
                    <a:pt x="2119" y="1"/>
                  </a:cubicBezTo>
                  <a:cubicBezTo>
                    <a:pt x="3287" y="1"/>
                    <a:pt x="4231" y="950"/>
                    <a:pt x="4231" y="21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Text 1">
            <a:extLst>
              <a:ext uri="{FF2B5EF4-FFF2-40B4-BE49-F238E27FC236}">
                <a16:creationId xmlns:a16="http://schemas.microsoft.com/office/drawing/2014/main" id="{3BEF457C-DC7A-F388-0A9C-B5E3068CC00C}"/>
              </a:ext>
            </a:extLst>
          </p:cNvPr>
          <p:cNvSpPr/>
          <p:nvPr/>
        </p:nvSpPr>
        <p:spPr>
          <a:xfrm>
            <a:off x="4865547" y="3838396"/>
            <a:ext cx="4253346" cy="11464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Name: Garima Agrawal</a:t>
            </a:r>
          </a:p>
          <a:p>
            <a:r>
              <a:rPr lang="en-US" dirty="0">
                <a:solidFill>
                  <a:schemeClr val="accent1"/>
                </a:solidFill>
              </a:rPr>
              <a:t>Course: </a:t>
            </a:r>
            <a:r>
              <a:rPr lang="en-US" dirty="0" err="1">
                <a:solidFill>
                  <a:schemeClr val="accent1"/>
                </a:solidFill>
              </a:rPr>
              <a:t>Msc</a:t>
            </a:r>
            <a:r>
              <a:rPr lang="en-US" dirty="0">
                <a:solidFill>
                  <a:schemeClr val="accent1"/>
                </a:solidFill>
              </a:rPr>
              <a:t> Big Data and AI</a:t>
            </a:r>
          </a:p>
          <a:p>
            <a:r>
              <a:rPr lang="en-US" dirty="0">
                <a:solidFill>
                  <a:schemeClr val="accent1"/>
                </a:solidFill>
              </a:rPr>
              <a:t>Subject: </a:t>
            </a:r>
            <a:r>
              <a:rPr lang="en-IN" dirty="0">
                <a:solidFill>
                  <a:schemeClr val="accent1"/>
                </a:solidFill>
              </a:rPr>
              <a:t>Big Data And Business Intelligence</a:t>
            </a:r>
          </a:p>
          <a:p>
            <a:r>
              <a:rPr lang="en-IN" dirty="0">
                <a:solidFill>
                  <a:schemeClr val="accent1"/>
                </a:solidFill>
              </a:rPr>
              <a:t>University: SRH Campus Leipzig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Google Shape;345;p32" title="futuristic-cityscape-with-glowing-lines.jpg">
            <a:extLst>
              <a:ext uri="{FF2B5EF4-FFF2-40B4-BE49-F238E27FC236}">
                <a16:creationId xmlns:a16="http://schemas.microsoft.com/office/drawing/2014/main" id="{1371C2A6-3F96-C430-04ED-4ACE09106C0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/>
          <a:srcRect t="51418"/>
          <a:stretch>
            <a:fillRect/>
          </a:stretch>
        </p:blipFill>
        <p:spPr>
          <a:xfrm>
            <a:off x="1891767" y="10"/>
            <a:ext cx="7252231" cy="514349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51435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0"/>
          <p:cNvSpPr/>
          <p:nvPr/>
        </p:nvSpPr>
        <p:spPr>
          <a:xfrm>
            <a:off x="390757" y="199138"/>
            <a:ext cx="3772534" cy="1424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 dirty="0">
                <a:latin typeface="+mj-lt"/>
                <a:ea typeface="+mj-ea"/>
                <a:cs typeface="+mj-cs"/>
              </a:rPr>
              <a:t>📈 </a:t>
            </a:r>
            <a:r>
              <a:rPr lang="en-US" sz="4000" b="1" dirty="0">
                <a:solidFill>
                  <a:srgbClr val="667EEA"/>
                </a:solidFill>
              </a:rPr>
              <a:t>Business Value Proposition</a:t>
            </a:r>
          </a:p>
        </p:txBody>
      </p:sp>
      <p:sp>
        <p:nvSpPr>
          <p:cNvPr id="3" name="Text 1"/>
          <p:cNvSpPr/>
          <p:nvPr/>
        </p:nvSpPr>
        <p:spPr>
          <a:xfrm>
            <a:off x="390755" y="1424206"/>
            <a:ext cx="5151941" cy="36310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/>
              <a:t>For Job Seekers: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Save Time: Filter 12,000+ jobs to relevant matches in seconds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Make Informed Decisions: Compare opportunities across dimensions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Track Trends: Understand what roles are most in-demand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/>
              <a:t>For HR/Recruiters: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Market Intelligence: Benchmark requirements and positioning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Talent Mapping: Identify where candidates are located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Competitive Analysis: Track trending skills and job titles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/>
              <a:t>For Researchers: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Data Access: Export filtered datasets for deep analysis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Trend Analysis: Visualize market dynamics over time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Evidence-Based Insights: Make recommendations backed by data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6576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200" b="1">
                <a:solidFill>
                  <a:srgbClr val="667EEA"/>
                </a:solidFill>
              </a:rPr>
              <a:t>🚀 Real-World Use Cases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93397" y="831897"/>
            <a:ext cx="7772400" cy="46297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Use Case 1: Career Transition Planning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Software engineer transitioning into AI/ML roles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→ Filter for ML Engineer + Entry/Mid-level roles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→ Review required skills and identify skill gaps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→ Export data to track applications over time</a:t>
            </a: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Use Case 2: Recruitment Strategy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HR team needs to hire Data Scientists in Europe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→ Filter location to European countries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→ Analyze top companies hiring similar roles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→ Export competitive intelligence data for team review</a:t>
            </a: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Use Case 3: Market Research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Analyst studying AI job market trends for report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→ Compare job titles across regions and experience levels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→ Analyze remote vs. onsite distribution patterns</a:t>
            </a:r>
            <a:endParaRPr lang="en-US" sz="1600"/>
          </a:p>
          <a:p>
            <a:pPr marL="0" indent="0">
              <a:buNone/>
            </a:pPr>
            <a:r>
              <a:rPr lang="en-US" sz="1600">
                <a:solidFill>
                  <a:srgbClr val="0B1B2B"/>
                </a:solidFill>
              </a:rPr>
              <a:t>→ Generate comprehensive reports from exported data</a:t>
            </a:r>
            <a:endParaRPr lang="en-US" sz="1600" dirty="0"/>
          </a:p>
        </p:txBody>
      </p:sp>
      <p:grpSp>
        <p:nvGrpSpPr>
          <p:cNvPr id="148" name="Google Shape;1145;p60">
            <a:extLst>
              <a:ext uri="{FF2B5EF4-FFF2-40B4-BE49-F238E27FC236}">
                <a16:creationId xmlns:a16="http://schemas.microsoft.com/office/drawing/2014/main" id="{137644F9-2491-06C3-96AF-B958473C2C00}"/>
              </a:ext>
            </a:extLst>
          </p:cNvPr>
          <p:cNvGrpSpPr/>
          <p:nvPr/>
        </p:nvGrpSpPr>
        <p:grpSpPr>
          <a:xfrm>
            <a:off x="4703196" y="2020646"/>
            <a:ext cx="4271178" cy="2163245"/>
            <a:chOff x="233350" y="949250"/>
            <a:chExt cx="7137300" cy="3802300"/>
          </a:xfrm>
        </p:grpSpPr>
        <p:sp>
          <p:nvSpPr>
            <p:cNvPr id="149" name="Google Shape;1146;p60">
              <a:extLst>
                <a:ext uri="{FF2B5EF4-FFF2-40B4-BE49-F238E27FC236}">
                  <a16:creationId xmlns:a16="http://schemas.microsoft.com/office/drawing/2014/main" id="{A168242D-FE40-31BC-0535-EB0B7A9719CC}"/>
                </a:ext>
              </a:extLst>
            </p:cNvPr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147;p60">
              <a:extLst>
                <a:ext uri="{FF2B5EF4-FFF2-40B4-BE49-F238E27FC236}">
                  <a16:creationId xmlns:a16="http://schemas.microsoft.com/office/drawing/2014/main" id="{97E76CD9-AA86-13DD-146C-2FFB68ED6D97}"/>
                </a:ext>
              </a:extLst>
            </p:cNvPr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148;p60">
              <a:extLst>
                <a:ext uri="{FF2B5EF4-FFF2-40B4-BE49-F238E27FC236}">
                  <a16:creationId xmlns:a16="http://schemas.microsoft.com/office/drawing/2014/main" id="{A32AB9D6-46D6-9ECB-3B18-4D8AB2F3836F}"/>
                </a:ext>
              </a:extLst>
            </p:cNvPr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149;p60">
              <a:extLst>
                <a:ext uri="{FF2B5EF4-FFF2-40B4-BE49-F238E27FC236}">
                  <a16:creationId xmlns:a16="http://schemas.microsoft.com/office/drawing/2014/main" id="{BF9BBC3B-F686-DFC6-364F-F8AA291B4057}"/>
                </a:ext>
              </a:extLst>
            </p:cNvPr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150;p60">
              <a:extLst>
                <a:ext uri="{FF2B5EF4-FFF2-40B4-BE49-F238E27FC236}">
                  <a16:creationId xmlns:a16="http://schemas.microsoft.com/office/drawing/2014/main" id="{17D5B998-40C7-DBF4-2767-C3399CA28A58}"/>
                </a:ext>
              </a:extLst>
            </p:cNvPr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151;p60">
              <a:extLst>
                <a:ext uri="{FF2B5EF4-FFF2-40B4-BE49-F238E27FC236}">
                  <a16:creationId xmlns:a16="http://schemas.microsoft.com/office/drawing/2014/main" id="{A987E972-4B82-0547-D075-E64471C3BF03}"/>
                </a:ext>
              </a:extLst>
            </p:cNvPr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152;p60">
              <a:extLst>
                <a:ext uri="{FF2B5EF4-FFF2-40B4-BE49-F238E27FC236}">
                  <a16:creationId xmlns:a16="http://schemas.microsoft.com/office/drawing/2014/main" id="{538D6BDB-40C0-860D-E01D-048E803AEAF1}"/>
                </a:ext>
              </a:extLst>
            </p:cNvPr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153;p60">
              <a:extLst>
                <a:ext uri="{FF2B5EF4-FFF2-40B4-BE49-F238E27FC236}">
                  <a16:creationId xmlns:a16="http://schemas.microsoft.com/office/drawing/2014/main" id="{C4BE007E-DEE0-2242-1248-2715A9C8866B}"/>
                </a:ext>
              </a:extLst>
            </p:cNvPr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154;p60">
              <a:extLst>
                <a:ext uri="{FF2B5EF4-FFF2-40B4-BE49-F238E27FC236}">
                  <a16:creationId xmlns:a16="http://schemas.microsoft.com/office/drawing/2014/main" id="{2D9CAC3F-33F0-7784-2F82-CDD5D44ED2B8}"/>
                </a:ext>
              </a:extLst>
            </p:cNvPr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155;p60">
              <a:extLst>
                <a:ext uri="{FF2B5EF4-FFF2-40B4-BE49-F238E27FC236}">
                  <a16:creationId xmlns:a16="http://schemas.microsoft.com/office/drawing/2014/main" id="{858D81D1-094D-4560-DB81-7E5EF0155B19}"/>
                </a:ext>
              </a:extLst>
            </p:cNvPr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156;p60">
              <a:extLst>
                <a:ext uri="{FF2B5EF4-FFF2-40B4-BE49-F238E27FC236}">
                  <a16:creationId xmlns:a16="http://schemas.microsoft.com/office/drawing/2014/main" id="{97833705-2001-5F8B-8364-3A4D5B6186C1}"/>
                </a:ext>
              </a:extLst>
            </p:cNvPr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157;p60">
              <a:extLst>
                <a:ext uri="{FF2B5EF4-FFF2-40B4-BE49-F238E27FC236}">
                  <a16:creationId xmlns:a16="http://schemas.microsoft.com/office/drawing/2014/main" id="{33F4EC5C-74F4-AFFA-FE4E-FD89DD8E1B87}"/>
                </a:ext>
              </a:extLst>
            </p:cNvPr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158;p60">
              <a:extLst>
                <a:ext uri="{FF2B5EF4-FFF2-40B4-BE49-F238E27FC236}">
                  <a16:creationId xmlns:a16="http://schemas.microsoft.com/office/drawing/2014/main" id="{8BD2476C-5AFE-0585-6244-2E6778169C50}"/>
                </a:ext>
              </a:extLst>
            </p:cNvPr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159;p60">
              <a:extLst>
                <a:ext uri="{FF2B5EF4-FFF2-40B4-BE49-F238E27FC236}">
                  <a16:creationId xmlns:a16="http://schemas.microsoft.com/office/drawing/2014/main" id="{2D174EA5-150E-C435-3830-673962805B3D}"/>
                </a:ext>
              </a:extLst>
            </p:cNvPr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160;p60">
              <a:extLst>
                <a:ext uri="{FF2B5EF4-FFF2-40B4-BE49-F238E27FC236}">
                  <a16:creationId xmlns:a16="http://schemas.microsoft.com/office/drawing/2014/main" id="{628CAACA-8598-2A0C-CF91-41D96CB2F45D}"/>
                </a:ext>
              </a:extLst>
            </p:cNvPr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161;p60">
              <a:extLst>
                <a:ext uri="{FF2B5EF4-FFF2-40B4-BE49-F238E27FC236}">
                  <a16:creationId xmlns:a16="http://schemas.microsoft.com/office/drawing/2014/main" id="{9B06C59D-C439-683C-A29E-FDB9F4265A29}"/>
                </a:ext>
              </a:extLst>
            </p:cNvPr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162;p60">
              <a:extLst>
                <a:ext uri="{FF2B5EF4-FFF2-40B4-BE49-F238E27FC236}">
                  <a16:creationId xmlns:a16="http://schemas.microsoft.com/office/drawing/2014/main" id="{14B3E830-B8C0-D988-E213-6BADCFF135B3}"/>
                </a:ext>
              </a:extLst>
            </p:cNvPr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163;p60">
              <a:extLst>
                <a:ext uri="{FF2B5EF4-FFF2-40B4-BE49-F238E27FC236}">
                  <a16:creationId xmlns:a16="http://schemas.microsoft.com/office/drawing/2014/main" id="{BC1DD952-A252-311F-4C7E-EE89AFAFE9AF}"/>
                </a:ext>
              </a:extLst>
            </p:cNvPr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164;p60">
              <a:extLst>
                <a:ext uri="{FF2B5EF4-FFF2-40B4-BE49-F238E27FC236}">
                  <a16:creationId xmlns:a16="http://schemas.microsoft.com/office/drawing/2014/main" id="{C923FB31-487D-F0C5-EF14-82EDBE1131D3}"/>
                </a:ext>
              </a:extLst>
            </p:cNvPr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165;p60">
              <a:extLst>
                <a:ext uri="{FF2B5EF4-FFF2-40B4-BE49-F238E27FC236}">
                  <a16:creationId xmlns:a16="http://schemas.microsoft.com/office/drawing/2014/main" id="{5F8D5111-BCAB-FDD5-9473-56079A63EFB9}"/>
                </a:ext>
              </a:extLst>
            </p:cNvPr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166;p60">
              <a:extLst>
                <a:ext uri="{FF2B5EF4-FFF2-40B4-BE49-F238E27FC236}">
                  <a16:creationId xmlns:a16="http://schemas.microsoft.com/office/drawing/2014/main" id="{27EF0E22-1373-525E-5BD9-0402AB1920A7}"/>
                </a:ext>
              </a:extLst>
            </p:cNvPr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167;p60">
              <a:extLst>
                <a:ext uri="{FF2B5EF4-FFF2-40B4-BE49-F238E27FC236}">
                  <a16:creationId xmlns:a16="http://schemas.microsoft.com/office/drawing/2014/main" id="{2A7784E8-34AD-22F5-0327-163951C46222}"/>
                </a:ext>
              </a:extLst>
            </p:cNvPr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168;p60">
              <a:extLst>
                <a:ext uri="{FF2B5EF4-FFF2-40B4-BE49-F238E27FC236}">
                  <a16:creationId xmlns:a16="http://schemas.microsoft.com/office/drawing/2014/main" id="{247E14C4-8284-F3B2-A1F9-027BC6F22BE7}"/>
                </a:ext>
              </a:extLst>
            </p:cNvPr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169;p60">
              <a:extLst>
                <a:ext uri="{FF2B5EF4-FFF2-40B4-BE49-F238E27FC236}">
                  <a16:creationId xmlns:a16="http://schemas.microsoft.com/office/drawing/2014/main" id="{0F849F55-0387-2B41-B34E-8B5B46466CA9}"/>
                </a:ext>
              </a:extLst>
            </p:cNvPr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170;p60">
              <a:extLst>
                <a:ext uri="{FF2B5EF4-FFF2-40B4-BE49-F238E27FC236}">
                  <a16:creationId xmlns:a16="http://schemas.microsoft.com/office/drawing/2014/main" id="{726851B4-A30B-7AD5-125F-BFADA23483FB}"/>
                </a:ext>
              </a:extLst>
            </p:cNvPr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171;p60">
              <a:extLst>
                <a:ext uri="{FF2B5EF4-FFF2-40B4-BE49-F238E27FC236}">
                  <a16:creationId xmlns:a16="http://schemas.microsoft.com/office/drawing/2014/main" id="{7A0795E2-9A85-D223-E1FC-A6DDFFBA653D}"/>
                </a:ext>
              </a:extLst>
            </p:cNvPr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172;p60">
              <a:extLst>
                <a:ext uri="{FF2B5EF4-FFF2-40B4-BE49-F238E27FC236}">
                  <a16:creationId xmlns:a16="http://schemas.microsoft.com/office/drawing/2014/main" id="{3D762A59-9D68-16F9-24BC-85F09B2655A6}"/>
                </a:ext>
              </a:extLst>
            </p:cNvPr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173;p60">
              <a:extLst>
                <a:ext uri="{FF2B5EF4-FFF2-40B4-BE49-F238E27FC236}">
                  <a16:creationId xmlns:a16="http://schemas.microsoft.com/office/drawing/2014/main" id="{4AD0D711-4E10-B215-BE8F-43314B161210}"/>
                </a:ext>
              </a:extLst>
            </p:cNvPr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174;p60">
              <a:extLst>
                <a:ext uri="{FF2B5EF4-FFF2-40B4-BE49-F238E27FC236}">
                  <a16:creationId xmlns:a16="http://schemas.microsoft.com/office/drawing/2014/main" id="{0B953E0D-6CEC-5915-65A6-46A9A0A970A3}"/>
                </a:ext>
              </a:extLst>
            </p:cNvPr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175;p60">
              <a:extLst>
                <a:ext uri="{FF2B5EF4-FFF2-40B4-BE49-F238E27FC236}">
                  <a16:creationId xmlns:a16="http://schemas.microsoft.com/office/drawing/2014/main" id="{E6E5A4E0-8ADD-9A81-71EB-1AA9B9FB28D7}"/>
                </a:ext>
              </a:extLst>
            </p:cNvPr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176;p60">
              <a:extLst>
                <a:ext uri="{FF2B5EF4-FFF2-40B4-BE49-F238E27FC236}">
                  <a16:creationId xmlns:a16="http://schemas.microsoft.com/office/drawing/2014/main" id="{76C459DA-9560-7276-AAA6-8F1AE22558C6}"/>
                </a:ext>
              </a:extLst>
            </p:cNvPr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177;p60">
              <a:extLst>
                <a:ext uri="{FF2B5EF4-FFF2-40B4-BE49-F238E27FC236}">
                  <a16:creationId xmlns:a16="http://schemas.microsoft.com/office/drawing/2014/main" id="{1D6B0E92-AA09-5360-DC7B-237885ED7A9B}"/>
                </a:ext>
              </a:extLst>
            </p:cNvPr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178;p60">
              <a:extLst>
                <a:ext uri="{FF2B5EF4-FFF2-40B4-BE49-F238E27FC236}">
                  <a16:creationId xmlns:a16="http://schemas.microsoft.com/office/drawing/2014/main" id="{21518243-06A1-7437-E905-F39EC114684F}"/>
                </a:ext>
              </a:extLst>
            </p:cNvPr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179;p60">
              <a:extLst>
                <a:ext uri="{FF2B5EF4-FFF2-40B4-BE49-F238E27FC236}">
                  <a16:creationId xmlns:a16="http://schemas.microsoft.com/office/drawing/2014/main" id="{7EE2EB8C-8F98-48BE-B59C-36C4ACFDE900}"/>
                </a:ext>
              </a:extLst>
            </p:cNvPr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180;p60">
              <a:extLst>
                <a:ext uri="{FF2B5EF4-FFF2-40B4-BE49-F238E27FC236}">
                  <a16:creationId xmlns:a16="http://schemas.microsoft.com/office/drawing/2014/main" id="{60875678-B36B-F343-DA55-5A402FFCC379}"/>
                </a:ext>
              </a:extLst>
            </p:cNvPr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181;p60">
              <a:extLst>
                <a:ext uri="{FF2B5EF4-FFF2-40B4-BE49-F238E27FC236}">
                  <a16:creationId xmlns:a16="http://schemas.microsoft.com/office/drawing/2014/main" id="{D20A1BB9-8104-2257-568F-AEE3DA059DBF}"/>
                </a:ext>
              </a:extLst>
            </p:cNvPr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182;p60">
              <a:extLst>
                <a:ext uri="{FF2B5EF4-FFF2-40B4-BE49-F238E27FC236}">
                  <a16:creationId xmlns:a16="http://schemas.microsoft.com/office/drawing/2014/main" id="{3A387A62-B758-91B1-38EB-D6FB30BE5174}"/>
                </a:ext>
              </a:extLst>
            </p:cNvPr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183;p60">
              <a:extLst>
                <a:ext uri="{FF2B5EF4-FFF2-40B4-BE49-F238E27FC236}">
                  <a16:creationId xmlns:a16="http://schemas.microsoft.com/office/drawing/2014/main" id="{69CCCFA2-032A-564A-A9E8-2E12B98F80CC}"/>
                </a:ext>
              </a:extLst>
            </p:cNvPr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184;p60">
              <a:extLst>
                <a:ext uri="{FF2B5EF4-FFF2-40B4-BE49-F238E27FC236}">
                  <a16:creationId xmlns:a16="http://schemas.microsoft.com/office/drawing/2014/main" id="{11C15A5B-E3AA-2CFC-B620-666041005096}"/>
                </a:ext>
              </a:extLst>
            </p:cNvPr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185;p60">
              <a:extLst>
                <a:ext uri="{FF2B5EF4-FFF2-40B4-BE49-F238E27FC236}">
                  <a16:creationId xmlns:a16="http://schemas.microsoft.com/office/drawing/2014/main" id="{718A5AA4-E5D9-DAD0-DCE6-2FDDF368E970}"/>
                </a:ext>
              </a:extLst>
            </p:cNvPr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186;p60">
              <a:extLst>
                <a:ext uri="{FF2B5EF4-FFF2-40B4-BE49-F238E27FC236}">
                  <a16:creationId xmlns:a16="http://schemas.microsoft.com/office/drawing/2014/main" id="{035E689C-A48A-068D-4E4D-F178CD642DA5}"/>
                </a:ext>
              </a:extLst>
            </p:cNvPr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187;p60">
              <a:extLst>
                <a:ext uri="{FF2B5EF4-FFF2-40B4-BE49-F238E27FC236}">
                  <a16:creationId xmlns:a16="http://schemas.microsoft.com/office/drawing/2014/main" id="{5F41180B-F50E-D1CA-509C-1630B151C9A0}"/>
                </a:ext>
              </a:extLst>
            </p:cNvPr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188;p60">
              <a:extLst>
                <a:ext uri="{FF2B5EF4-FFF2-40B4-BE49-F238E27FC236}">
                  <a16:creationId xmlns:a16="http://schemas.microsoft.com/office/drawing/2014/main" id="{CEEF85D2-5251-9982-61B6-D4AF3F727A07}"/>
                </a:ext>
              </a:extLst>
            </p:cNvPr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189;p60">
              <a:extLst>
                <a:ext uri="{FF2B5EF4-FFF2-40B4-BE49-F238E27FC236}">
                  <a16:creationId xmlns:a16="http://schemas.microsoft.com/office/drawing/2014/main" id="{F611484B-BC68-ADE8-6CAF-7C51887CC23E}"/>
                </a:ext>
              </a:extLst>
            </p:cNvPr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190;p60">
              <a:extLst>
                <a:ext uri="{FF2B5EF4-FFF2-40B4-BE49-F238E27FC236}">
                  <a16:creationId xmlns:a16="http://schemas.microsoft.com/office/drawing/2014/main" id="{CF3F4F42-5BE8-AF5F-1D6E-7E67B952C955}"/>
                </a:ext>
              </a:extLst>
            </p:cNvPr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191;p60">
              <a:extLst>
                <a:ext uri="{FF2B5EF4-FFF2-40B4-BE49-F238E27FC236}">
                  <a16:creationId xmlns:a16="http://schemas.microsoft.com/office/drawing/2014/main" id="{C7423723-DDB4-C7FE-C2D9-0AC4C6C033F5}"/>
                </a:ext>
              </a:extLst>
            </p:cNvPr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192;p60">
              <a:extLst>
                <a:ext uri="{FF2B5EF4-FFF2-40B4-BE49-F238E27FC236}">
                  <a16:creationId xmlns:a16="http://schemas.microsoft.com/office/drawing/2014/main" id="{490FD93C-866F-0BE2-4585-C03C2A0CA32F}"/>
                </a:ext>
              </a:extLst>
            </p:cNvPr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193;p60">
              <a:extLst>
                <a:ext uri="{FF2B5EF4-FFF2-40B4-BE49-F238E27FC236}">
                  <a16:creationId xmlns:a16="http://schemas.microsoft.com/office/drawing/2014/main" id="{B38E3599-7AE7-8E17-0014-0F5AE296152A}"/>
                </a:ext>
              </a:extLst>
            </p:cNvPr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194;p60">
              <a:extLst>
                <a:ext uri="{FF2B5EF4-FFF2-40B4-BE49-F238E27FC236}">
                  <a16:creationId xmlns:a16="http://schemas.microsoft.com/office/drawing/2014/main" id="{99F689CA-6E4F-4C43-4923-926C0693C212}"/>
                </a:ext>
              </a:extLst>
            </p:cNvPr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195;p60">
              <a:extLst>
                <a:ext uri="{FF2B5EF4-FFF2-40B4-BE49-F238E27FC236}">
                  <a16:creationId xmlns:a16="http://schemas.microsoft.com/office/drawing/2014/main" id="{E81FC8F8-E872-0393-BC50-04F32C1EE4F5}"/>
                </a:ext>
              </a:extLst>
            </p:cNvPr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196;p60">
              <a:extLst>
                <a:ext uri="{FF2B5EF4-FFF2-40B4-BE49-F238E27FC236}">
                  <a16:creationId xmlns:a16="http://schemas.microsoft.com/office/drawing/2014/main" id="{95116AEE-E363-D19D-1887-49E6E8B77066}"/>
                </a:ext>
              </a:extLst>
            </p:cNvPr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5" name="Rectangle 274">
            <a:extLst>
              <a:ext uri="{FF2B5EF4-FFF2-40B4-BE49-F238E27FC236}">
                <a16:creationId xmlns:a16="http://schemas.microsoft.com/office/drawing/2014/main" id="{521C4EA8-6B83-4338-913D-D75D3C4F3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253122" y="509798"/>
            <a:ext cx="2343114" cy="28024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>
                <a:latin typeface="+mj-lt"/>
                <a:ea typeface="+mj-ea"/>
                <a:cs typeface="+mj-cs"/>
              </a:rPr>
              <a:t>Thank You! </a:t>
            </a:r>
            <a:endParaRPr lang="en-US" sz="3500">
              <a:latin typeface="+mj-lt"/>
              <a:ea typeface="+mj-ea"/>
              <a:cs typeface="+mj-cs"/>
            </a:endParaRPr>
          </a:p>
        </p:txBody>
      </p: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062324" y="0"/>
            <a:ext cx="1834788" cy="5777808"/>
            <a:chOff x="329184" y="1"/>
            <a:chExt cx="524256" cy="5777808"/>
          </a:xfrm>
        </p:grpSpPr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1" name="Rectangle 280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65813" y="509798"/>
            <a:ext cx="5761719" cy="424715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4" name="Picture 193" descr="A qr code with blue and yellow dots&#10;&#10;AI-generated content may be incorrect.">
            <a:extLst>
              <a:ext uri="{FF2B5EF4-FFF2-40B4-BE49-F238E27FC236}">
                <a16:creationId xmlns:a16="http://schemas.microsoft.com/office/drawing/2014/main" id="{7ED7475F-5142-A5F0-4593-1A25427AD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9267" y="1353346"/>
            <a:ext cx="2537460" cy="2537460"/>
          </a:xfrm>
          <a:prstGeom prst="rect">
            <a:avLst/>
          </a:prstGeom>
        </p:spPr>
      </p:pic>
      <p:grpSp>
        <p:nvGrpSpPr>
          <p:cNvPr id="127" name="Google Shape;371;p33">
            <a:extLst>
              <a:ext uri="{FF2B5EF4-FFF2-40B4-BE49-F238E27FC236}">
                <a16:creationId xmlns:a16="http://schemas.microsoft.com/office/drawing/2014/main" id="{F686EA9F-D455-BEF6-A050-0797F48CF162}"/>
              </a:ext>
            </a:extLst>
          </p:cNvPr>
          <p:cNvGrpSpPr/>
          <p:nvPr/>
        </p:nvGrpSpPr>
        <p:grpSpPr>
          <a:xfrm>
            <a:off x="3093809" y="983354"/>
            <a:ext cx="2537459" cy="3277445"/>
            <a:chOff x="713228" y="756273"/>
            <a:chExt cx="2795594" cy="3610856"/>
          </a:xfrm>
        </p:grpSpPr>
        <p:grpSp>
          <p:nvGrpSpPr>
            <p:cNvPr id="128" name="Google Shape;372;p33">
              <a:extLst>
                <a:ext uri="{FF2B5EF4-FFF2-40B4-BE49-F238E27FC236}">
                  <a16:creationId xmlns:a16="http://schemas.microsoft.com/office/drawing/2014/main" id="{8C98F19F-E44A-E69D-5D85-FB30DABE3530}"/>
                </a:ext>
              </a:extLst>
            </p:cNvPr>
            <p:cNvGrpSpPr/>
            <p:nvPr/>
          </p:nvGrpSpPr>
          <p:grpSpPr>
            <a:xfrm>
              <a:off x="713228" y="756273"/>
              <a:ext cx="2795594" cy="3610856"/>
              <a:chOff x="293087" y="273641"/>
              <a:chExt cx="3511170" cy="4535115"/>
            </a:xfrm>
          </p:grpSpPr>
          <p:sp>
            <p:nvSpPr>
              <p:cNvPr id="130" name="Google Shape;373;p33">
                <a:extLst>
                  <a:ext uri="{FF2B5EF4-FFF2-40B4-BE49-F238E27FC236}">
                    <a16:creationId xmlns:a16="http://schemas.microsoft.com/office/drawing/2014/main" id="{49CD8F72-17BF-A2F5-D0CE-7DAEF8CEF37D}"/>
                  </a:ext>
                </a:extLst>
              </p:cNvPr>
              <p:cNvSpPr/>
              <p:nvPr/>
            </p:nvSpPr>
            <p:spPr>
              <a:xfrm>
                <a:off x="2601618" y="4214808"/>
                <a:ext cx="324803" cy="324793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4231" extrusionOk="0">
                    <a:moveTo>
                      <a:pt x="4230" y="2118"/>
                    </a:moveTo>
                    <a:cubicBezTo>
                      <a:pt x="4230" y="3280"/>
                      <a:pt x="3281" y="4230"/>
                      <a:pt x="2113" y="4230"/>
                    </a:cubicBezTo>
                    <a:cubicBezTo>
                      <a:pt x="944" y="4230"/>
                      <a:pt x="1" y="3280"/>
                      <a:pt x="1" y="2118"/>
                    </a:cubicBezTo>
                    <a:cubicBezTo>
                      <a:pt x="1" y="950"/>
                      <a:pt x="944" y="0"/>
                      <a:pt x="2113" y="0"/>
                    </a:cubicBezTo>
                    <a:cubicBezTo>
                      <a:pt x="3281" y="0"/>
                      <a:pt x="4230" y="950"/>
                      <a:pt x="4230" y="21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374;p33">
                <a:extLst>
                  <a:ext uri="{FF2B5EF4-FFF2-40B4-BE49-F238E27FC236}">
                    <a16:creationId xmlns:a16="http://schemas.microsoft.com/office/drawing/2014/main" id="{F1D9864D-3BA4-9B9F-94B8-42D1848A64C9}"/>
                  </a:ext>
                </a:extLst>
              </p:cNvPr>
              <p:cNvSpPr/>
              <p:nvPr/>
            </p:nvSpPr>
            <p:spPr>
              <a:xfrm>
                <a:off x="3332150" y="2479887"/>
                <a:ext cx="187378" cy="187402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4231" extrusionOk="0">
                    <a:moveTo>
                      <a:pt x="4230" y="2119"/>
                    </a:moveTo>
                    <a:cubicBezTo>
                      <a:pt x="4230" y="3287"/>
                      <a:pt x="3280" y="4231"/>
                      <a:pt x="2112" y="4231"/>
                    </a:cubicBezTo>
                    <a:cubicBezTo>
                      <a:pt x="944" y="4231"/>
                      <a:pt x="0" y="3287"/>
                      <a:pt x="0" y="2119"/>
                    </a:cubicBezTo>
                    <a:cubicBezTo>
                      <a:pt x="0" y="950"/>
                      <a:pt x="944" y="1"/>
                      <a:pt x="2112" y="1"/>
                    </a:cubicBezTo>
                    <a:cubicBezTo>
                      <a:pt x="3280" y="1"/>
                      <a:pt x="4230" y="950"/>
                      <a:pt x="4230" y="21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375;p33">
                <a:extLst>
                  <a:ext uri="{FF2B5EF4-FFF2-40B4-BE49-F238E27FC236}">
                    <a16:creationId xmlns:a16="http://schemas.microsoft.com/office/drawing/2014/main" id="{A0ABB26A-0AEE-A547-C534-B33A31B443F8}"/>
                  </a:ext>
                </a:extLst>
              </p:cNvPr>
              <p:cNvSpPr/>
              <p:nvPr/>
            </p:nvSpPr>
            <p:spPr>
              <a:xfrm>
                <a:off x="293087" y="273641"/>
                <a:ext cx="181266" cy="181242"/>
              </a:xfrm>
              <a:custGeom>
                <a:avLst/>
                <a:gdLst/>
                <a:ahLst/>
                <a:cxnLst/>
                <a:rect l="l" t="t" r="r" b="b"/>
                <a:pathLst>
                  <a:path w="3298" h="3298" extrusionOk="0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376;p33">
                <a:extLst>
                  <a:ext uri="{FF2B5EF4-FFF2-40B4-BE49-F238E27FC236}">
                    <a16:creationId xmlns:a16="http://schemas.microsoft.com/office/drawing/2014/main" id="{ACE91A2D-D54F-4DCE-A2CF-DAA45634E25B}"/>
                  </a:ext>
                </a:extLst>
              </p:cNvPr>
              <p:cNvSpPr/>
              <p:nvPr/>
            </p:nvSpPr>
            <p:spPr>
              <a:xfrm>
                <a:off x="1038559" y="4453324"/>
                <a:ext cx="192303" cy="192296"/>
              </a:xfrm>
              <a:custGeom>
                <a:avLst/>
                <a:gdLst/>
                <a:ahLst/>
                <a:cxnLst/>
                <a:rect l="l" t="t" r="r" b="b"/>
                <a:pathLst>
                  <a:path w="2505" h="2505" extrusionOk="0">
                    <a:moveTo>
                      <a:pt x="2504" y="1255"/>
                    </a:moveTo>
                    <a:cubicBezTo>
                      <a:pt x="2504" y="1946"/>
                      <a:pt x="1946" y="2504"/>
                      <a:pt x="1256" y="2504"/>
                    </a:cubicBezTo>
                    <a:cubicBezTo>
                      <a:pt x="559" y="2504"/>
                      <a:pt x="1" y="1946"/>
                      <a:pt x="1" y="1255"/>
                    </a:cubicBezTo>
                    <a:cubicBezTo>
                      <a:pt x="1" y="559"/>
                      <a:pt x="559" y="1"/>
                      <a:pt x="1256" y="1"/>
                    </a:cubicBezTo>
                    <a:cubicBezTo>
                      <a:pt x="1946" y="1"/>
                      <a:pt x="2504" y="559"/>
                      <a:pt x="2504" y="125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377;p33">
                <a:extLst>
                  <a:ext uri="{FF2B5EF4-FFF2-40B4-BE49-F238E27FC236}">
                    <a16:creationId xmlns:a16="http://schemas.microsoft.com/office/drawing/2014/main" id="{79B7491F-5A26-C84F-24E7-4678FC7044A5}"/>
                  </a:ext>
                </a:extLst>
              </p:cNvPr>
              <p:cNvSpPr/>
              <p:nvPr/>
            </p:nvSpPr>
            <p:spPr>
              <a:xfrm>
                <a:off x="434250" y="2832705"/>
                <a:ext cx="192226" cy="192220"/>
              </a:xfrm>
              <a:custGeom>
                <a:avLst/>
                <a:gdLst/>
                <a:ahLst/>
                <a:cxnLst/>
                <a:rect l="l" t="t" r="r" b="b"/>
                <a:pathLst>
                  <a:path w="2504" h="2504" extrusionOk="0">
                    <a:moveTo>
                      <a:pt x="2504" y="1249"/>
                    </a:moveTo>
                    <a:cubicBezTo>
                      <a:pt x="2504" y="1940"/>
                      <a:pt x="1945" y="2504"/>
                      <a:pt x="1255" y="2504"/>
                    </a:cubicBezTo>
                    <a:cubicBezTo>
                      <a:pt x="564" y="2504"/>
                      <a:pt x="0" y="1940"/>
                      <a:pt x="0" y="1249"/>
                    </a:cubicBezTo>
                    <a:cubicBezTo>
                      <a:pt x="0" y="558"/>
                      <a:pt x="564" y="0"/>
                      <a:pt x="1255" y="0"/>
                    </a:cubicBezTo>
                    <a:cubicBezTo>
                      <a:pt x="1945" y="0"/>
                      <a:pt x="2504" y="558"/>
                      <a:pt x="2504" y="12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378;p33">
                <a:extLst>
                  <a:ext uri="{FF2B5EF4-FFF2-40B4-BE49-F238E27FC236}">
                    <a16:creationId xmlns:a16="http://schemas.microsoft.com/office/drawing/2014/main" id="{98A47455-38C2-96D9-C5B9-C1F179D92C51}"/>
                  </a:ext>
                </a:extLst>
              </p:cNvPr>
              <p:cNvSpPr/>
              <p:nvPr/>
            </p:nvSpPr>
            <p:spPr>
              <a:xfrm>
                <a:off x="1464919" y="461450"/>
                <a:ext cx="510350" cy="510334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379;p33">
                <a:extLst>
                  <a:ext uri="{FF2B5EF4-FFF2-40B4-BE49-F238E27FC236}">
                    <a16:creationId xmlns:a16="http://schemas.microsoft.com/office/drawing/2014/main" id="{F174E80D-115F-7BA3-8970-991DEAFA8A69}"/>
                  </a:ext>
                </a:extLst>
              </p:cNvPr>
              <p:cNvSpPr/>
              <p:nvPr/>
            </p:nvSpPr>
            <p:spPr>
              <a:xfrm>
                <a:off x="627777" y="1786738"/>
                <a:ext cx="324727" cy="324793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4231" extrusionOk="0">
                    <a:moveTo>
                      <a:pt x="4230" y="2113"/>
                    </a:moveTo>
                    <a:cubicBezTo>
                      <a:pt x="4230" y="3281"/>
                      <a:pt x="3280" y="4231"/>
                      <a:pt x="2112" y="4231"/>
                    </a:cubicBezTo>
                    <a:cubicBezTo>
                      <a:pt x="950" y="4231"/>
                      <a:pt x="0" y="3281"/>
                      <a:pt x="0" y="2113"/>
                    </a:cubicBezTo>
                    <a:cubicBezTo>
                      <a:pt x="0" y="945"/>
                      <a:pt x="950" y="1"/>
                      <a:pt x="2112" y="1"/>
                    </a:cubicBezTo>
                    <a:cubicBezTo>
                      <a:pt x="3280" y="1"/>
                      <a:pt x="4230" y="945"/>
                      <a:pt x="4230" y="21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380;p33">
                <a:extLst>
                  <a:ext uri="{FF2B5EF4-FFF2-40B4-BE49-F238E27FC236}">
                    <a16:creationId xmlns:a16="http://schemas.microsoft.com/office/drawing/2014/main" id="{605C2613-A23F-9349-3802-D92E2F6A7D44}"/>
                  </a:ext>
                </a:extLst>
              </p:cNvPr>
              <p:cNvSpPr/>
              <p:nvPr/>
            </p:nvSpPr>
            <p:spPr>
              <a:xfrm>
                <a:off x="782300" y="4555574"/>
                <a:ext cx="2362761" cy="253182"/>
              </a:xfrm>
              <a:custGeom>
                <a:avLst/>
                <a:gdLst/>
                <a:ahLst/>
                <a:cxnLst/>
                <a:rect l="l" t="t" r="r" b="b"/>
                <a:pathLst>
                  <a:path w="34075" h="8058" extrusionOk="0">
                    <a:moveTo>
                      <a:pt x="34075" y="4029"/>
                    </a:moveTo>
                    <a:cubicBezTo>
                      <a:pt x="34075" y="6256"/>
                      <a:pt x="26444" y="8057"/>
                      <a:pt x="17041" y="8057"/>
                    </a:cubicBezTo>
                    <a:cubicBezTo>
                      <a:pt x="7632" y="8057"/>
                      <a:pt x="1" y="6256"/>
                      <a:pt x="1" y="4029"/>
                    </a:cubicBezTo>
                    <a:cubicBezTo>
                      <a:pt x="1" y="1807"/>
                      <a:pt x="7632" y="0"/>
                      <a:pt x="17041" y="0"/>
                    </a:cubicBezTo>
                    <a:cubicBezTo>
                      <a:pt x="26444" y="0"/>
                      <a:pt x="34075" y="1807"/>
                      <a:pt x="34075" y="4029"/>
                    </a:cubicBezTo>
                    <a:close/>
                  </a:path>
                </a:pathLst>
              </a:custGeom>
              <a:solidFill>
                <a:srgbClr val="134F5C">
                  <a:alpha val="32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381;p33">
                <a:extLst>
                  <a:ext uri="{FF2B5EF4-FFF2-40B4-BE49-F238E27FC236}">
                    <a16:creationId xmlns:a16="http://schemas.microsoft.com/office/drawing/2014/main" id="{F7F03FAA-5DBD-B9D7-9BD7-15FF556A0ECC}"/>
                  </a:ext>
                </a:extLst>
              </p:cNvPr>
              <p:cNvSpPr/>
              <p:nvPr/>
            </p:nvSpPr>
            <p:spPr>
              <a:xfrm>
                <a:off x="1535627" y="4051294"/>
                <a:ext cx="926891" cy="682211"/>
              </a:xfrm>
              <a:custGeom>
                <a:avLst/>
                <a:gdLst/>
                <a:ahLst/>
                <a:cxnLst/>
                <a:rect l="l" t="t" r="r" b="b"/>
                <a:pathLst>
                  <a:path w="12074" h="8887" extrusionOk="0">
                    <a:moveTo>
                      <a:pt x="5151" y="8881"/>
                    </a:moveTo>
                    <a:cubicBezTo>
                      <a:pt x="5013" y="8869"/>
                      <a:pt x="4886" y="8840"/>
                      <a:pt x="4754" y="8800"/>
                    </a:cubicBezTo>
                    <a:lnTo>
                      <a:pt x="1600" y="7707"/>
                    </a:lnTo>
                    <a:cubicBezTo>
                      <a:pt x="599" y="7361"/>
                      <a:pt x="0" y="6435"/>
                      <a:pt x="190" y="5549"/>
                    </a:cubicBezTo>
                    <a:lnTo>
                      <a:pt x="1180" y="858"/>
                    </a:lnTo>
                    <a:cubicBezTo>
                      <a:pt x="1197" y="778"/>
                      <a:pt x="1266" y="720"/>
                      <a:pt x="1358" y="715"/>
                    </a:cubicBezTo>
                    <a:lnTo>
                      <a:pt x="8621" y="7"/>
                    </a:lnTo>
                    <a:cubicBezTo>
                      <a:pt x="8696" y="1"/>
                      <a:pt x="8776" y="30"/>
                      <a:pt x="8828" y="82"/>
                    </a:cubicBezTo>
                    <a:cubicBezTo>
                      <a:pt x="8880" y="133"/>
                      <a:pt x="8897" y="202"/>
                      <a:pt x="8886" y="260"/>
                    </a:cubicBezTo>
                    <a:lnTo>
                      <a:pt x="7591" y="4634"/>
                    </a:lnTo>
                    <a:lnTo>
                      <a:pt x="7591" y="4634"/>
                    </a:lnTo>
                    <a:cubicBezTo>
                      <a:pt x="7366" y="5399"/>
                      <a:pt x="7890" y="6210"/>
                      <a:pt x="8799" y="6498"/>
                    </a:cubicBezTo>
                    <a:lnTo>
                      <a:pt x="11803" y="7448"/>
                    </a:lnTo>
                    <a:cubicBezTo>
                      <a:pt x="11964" y="7499"/>
                      <a:pt x="12074" y="7626"/>
                      <a:pt x="12062" y="7764"/>
                    </a:cubicBezTo>
                    <a:cubicBezTo>
                      <a:pt x="12057" y="7902"/>
                      <a:pt x="11947" y="8006"/>
                      <a:pt x="11786" y="8029"/>
                    </a:cubicBezTo>
                    <a:lnTo>
                      <a:pt x="5438" y="8881"/>
                    </a:lnTo>
                    <a:cubicBezTo>
                      <a:pt x="5352" y="8886"/>
                      <a:pt x="5254" y="8886"/>
                      <a:pt x="5151" y="8881"/>
                    </a:cubicBezTo>
                    <a:close/>
                    <a:moveTo>
                      <a:pt x="1583" y="1071"/>
                    </a:moveTo>
                    <a:lnTo>
                      <a:pt x="610" y="5641"/>
                    </a:lnTo>
                    <a:cubicBezTo>
                      <a:pt x="461" y="6349"/>
                      <a:pt x="944" y="7079"/>
                      <a:pt x="1732" y="7356"/>
                    </a:cubicBezTo>
                    <a:lnTo>
                      <a:pt x="4892" y="8438"/>
                    </a:lnTo>
                    <a:cubicBezTo>
                      <a:pt x="5036" y="8489"/>
                      <a:pt x="5197" y="8507"/>
                      <a:pt x="5346" y="8484"/>
                    </a:cubicBezTo>
                    <a:lnTo>
                      <a:pt x="11257" y="7684"/>
                    </a:lnTo>
                    <a:lnTo>
                      <a:pt x="8667" y="6855"/>
                    </a:lnTo>
                    <a:cubicBezTo>
                      <a:pt x="7533" y="6492"/>
                      <a:pt x="6866" y="5462"/>
                      <a:pt x="7153" y="4507"/>
                    </a:cubicBezTo>
                    <a:lnTo>
                      <a:pt x="8350" y="427"/>
                    </a:lnTo>
                    <a:close/>
                    <a:moveTo>
                      <a:pt x="7366" y="4570"/>
                    </a:moveTo>
                    <a:close/>
                  </a:path>
                </a:pathLst>
              </a:custGeom>
              <a:solidFill>
                <a:srgbClr val="D1E0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382;p33">
                <a:extLst>
                  <a:ext uri="{FF2B5EF4-FFF2-40B4-BE49-F238E27FC236}">
                    <a16:creationId xmlns:a16="http://schemas.microsoft.com/office/drawing/2014/main" id="{4E1643E4-0905-35BF-8301-08A5DF54F94A}"/>
                  </a:ext>
                </a:extLst>
              </p:cNvPr>
              <p:cNvSpPr/>
              <p:nvPr/>
            </p:nvSpPr>
            <p:spPr>
              <a:xfrm>
                <a:off x="1553284" y="4069027"/>
                <a:ext cx="908390" cy="648971"/>
              </a:xfrm>
              <a:custGeom>
                <a:avLst/>
                <a:gdLst/>
                <a:ahLst/>
                <a:cxnLst/>
                <a:rect l="l" t="t" r="r" b="b"/>
                <a:pathLst>
                  <a:path w="11833" h="8454" extrusionOk="0">
                    <a:moveTo>
                      <a:pt x="11585" y="7153"/>
                    </a:moveTo>
                    <a:lnTo>
                      <a:pt x="8564" y="6233"/>
                    </a:lnTo>
                    <a:cubicBezTo>
                      <a:pt x="7689" y="5956"/>
                      <a:pt x="7188" y="5174"/>
                      <a:pt x="7401" y="4437"/>
                    </a:cubicBezTo>
                    <a:lnTo>
                      <a:pt x="8638" y="248"/>
                    </a:lnTo>
                    <a:cubicBezTo>
                      <a:pt x="8661" y="190"/>
                      <a:pt x="8638" y="115"/>
                      <a:pt x="8592" y="75"/>
                    </a:cubicBezTo>
                    <a:cubicBezTo>
                      <a:pt x="8541" y="23"/>
                      <a:pt x="8466" y="0"/>
                      <a:pt x="8391" y="6"/>
                    </a:cubicBezTo>
                    <a:lnTo>
                      <a:pt x="1307" y="581"/>
                    </a:lnTo>
                    <a:cubicBezTo>
                      <a:pt x="1226" y="587"/>
                      <a:pt x="1151" y="650"/>
                      <a:pt x="1134" y="725"/>
                    </a:cubicBezTo>
                    <a:lnTo>
                      <a:pt x="179" y="5237"/>
                    </a:lnTo>
                    <a:cubicBezTo>
                      <a:pt x="0" y="6095"/>
                      <a:pt x="576" y="6987"/>
                      <a:pt x="1537" y="7315"/>
                    </a:cubicBezTo>
                    <a:lnTo>
                      <a:pt x="4575" y="8368"/>
                    </a:lnTo>
                    <a:cubicBezTo>
                      <a:pt x="4696" y="8408"/>
                      <a:pt x="4829" y="8437"/>
                      <a:pt x="4955" y="8448"/>
                    </a:cubicBezTo>
                    <a:cubicBezTo>
                      <a:pt x="5047" y="8454"/>
                      <a:pt x="5145" y="8448"/>
                      <a:pt x="5237" y="8437"/>
                    </a:cubicBezTo>
                    <a:lnTo>
                      <a:pt x="11568" y="7597"/>
                    </a:lnTo>
                    <a:cubicBezTo>
                      <a:pt x="11723" y="7573"/>
                      <a:pt x="11832" y="7516"/>
                      <a:pt x="11832" y="7412"/>
                    </a:cubicBezTo>
                    <a:cubicBezTo>
                      <a:pt x="11832" y="7326"/>
                      <a:pt x="11740" y="7194"/>
                      <a:pt x="11585" y="71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383;p33">
                <a:extLst>
                  <a:ext uri="{FF2B5EF4-FFF2-40B4-BE49-F238E27FC236}">
                    <a16:creationId xmlns:a16="http://schemas.microsoft.com/office/drawing/2014/main" id="{0DC8D5C0-39E7-C87F-2414-F3F3ACCE8A2E}"/>
                  </a:ext>
                </a:extLst>
              </p:cNvPr>
              <p:cNvSpPr/>
              <p:nvPr/>
            </p:nvSpPr>
            <p:spPr>
              <a:xfrm>
                <a:off x="700629" y="2436189"/>
                <a:ext cx="2361445" cy="1971248"/>
              </a:xfrm>
              <a:custGeom>
                <a:avLst/>
                <a:gdLst/>
                <a:ahLst/>
                <a:cxnLst/>
                <a:rect l="l" t="t" r="r" b="b"/>
                <a:pathLst>
                  <a:path w="30761" h="25679" extrusionOk="0">
                    <a:moveTo>
                      <a:pt x="29931" y="23601"/>
                    </a:moveTo>
                    <a:lnTo>
                      <a:pt x="1474" y="25638"/>
                    </a:lnTo>
                    <a:cubicBezTo>
                      <a:pt x="881" y="25678"/>
                      <a:pt x="375" y="25178"/>
                      <a:pt x="369" y="24516"/>
                    </a:cubicBezTo>
                    <a:lnTo>
                      <a:pt x="6" y="1215"/>
                    </a:lnTo>
                    <a:cubicBezTo>
                      <a:pt x="1" y="559"/>
                      <a:pt x="570" y="12"/>
                      <a:pt x="1635" y="0"/>
                    </a:cubicBezTo>
                    <a:lnTo>
                      <a:pt x="29373" y="1059"/>
                    </a:lnTo>
                    <a:cubicBezTo>
                      <a:pt x="29834" y="1071"/>
                      <a:pt x="30219" y="1548"/>
                      <a:pt x="30236" y="2124"/>
                    </a:cubicBezTo>
                    <a:lnTo>
                      <a:pt x="30754" y="22496"/>
                    </a:lnTo>
                    <a:cubicBezTo>
                      <a:pt x="30760" y="23071"/>
                      <a:pt x="30403" y="23566"/>
                      <a:pt x="29931" y="236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384;p33">
                <a:extLst>
                  <a:ext uri="{FF2B5EF4-FFF2-40B4-BE49-F238E27FC236}">
                    <a16:creationId xmlns:a16="http://schemas.microsoft.com/office/drawing/2014/main" id="{EDC3F2C4-E4FE-EEDA-026B-60D1581894BA}"/>
                  </a:ext>
                </a:extLst>
              </p:cNvPr>
              <p:cNvSpPr/>
              <p:nvPr/>
            </p:nvSpPr>
            <p:spPr>
              <a:xfrm>
                <a:off x="754981" y="2433963"/>
                <a:ext cx="2362750" cy="1968178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25639" extrusionOk="0">
                    <a:moveTo>
                      <a:pt x="29954" y="23572"/>
                    </a:moveTo>
                    <a:lnTo>
                      <a:pt x="1479" y="25592"/>
                    </a:lnTo>
                    <a:cubicBezTo>
                      <a:pt x="875" y="25638"/>
                      <a:pt x="380" y="25132"/>
                      <a:pt x="369" y="24470"/>
                    </a:cubicBezTo>
                    <a:lnTo>
                      <a:pt x="6" y="1163"/>
                    </a:lnTo>
                    <a:cubicBezTo>
                      <a:pt x="0" y="513"/>
                      <a:pt x="472" y="1"/>
                      <a:pt x="1071" y="18"/>
                    </a:cubicBezTo>
                    <a:lnTo>
                      <a:pt x="29385" y="1019"/>
                    </a:lnTo>
                    <a:cubicBezTo>
                      <a:pt x="29845" y="1036"/>
                      <a:pt x="30230" y="1520"/>
                      <a:pt x="30248" y="2084"/>
                    </a:cubicBezTo>
                    <a:lnTo>
                      <a:pt x="30766" y="22462"/>
                    </a:lnTo>
                    <a:cubicBezTo>
                      <a:pt x="30777" y="23049"/>
                      <a:pt x="30415" y="23544"/>
                      <a:pt x="29954" y="235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385;p33">
                <a:extLst>
                  <a:ext uri="{FF2B5EF4-FFF2-40B4-BE49-F238E27FC236}">
                    <a16:creationId xmlns:a16="http://schemas.microsoft.com/office/drawing/2014/main" id="{41FF525E-472F-D1D7-19F7-56B40EAAC24E}"/>
                  </a:ext>
                </a:extLst>
              </p:cNvPr>
              <p:cNvSpPr/>
              <p:nvPr/>
            </p:nvSpPr>
            <p:spPr>
              <a:xfrm>
                <a:off x="754059" y="2433963"/>
                <a:ext cx="2359219" cy="1751701"/>
              </a:xfrm>
              <a:custGeom>
                <a:avLst/>
                <a:gdLst/>
                <a:ahLst/>
                <a:cxnLst/>
                <a:rect l="l" t="t" r="r" b="b"/>
                <a:pathLst>
                  <a:path w="30732" h="22819" extrusionOk="0">
                    <a:moveTo>
                      <a:pt x="30732" y="21017"/>
                    </a:moveTo>
                    <a:lnTo>
                      <a:pt x="30254" y="2084"/>
                    </a:lnTo>
                    <a:cubicBezTo>
                      <a:pt x="30237" y="1508"/>
                      <a:pt x="29851" y="1036"/>
                      <a:pt x="29391" y="1019"/>
                    </a:cubicBezTo>
                    <a:lnTo>
                      <a:pt x="1077" y="18"/>
                    </a:lnTo>
                    <a:cubicBezTo>
                      <a:pt x="479" y="1"/>
                      <a:pt x="1" y="507"/>
                      <a:pt x="12" y="1163"/>
                    </a:cubicBezTo>
                    <a:lnTo>
                      <a:pt x="346" y="228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386;p33">
                <a:extLst>
                  <a:ext uri="{FF2B5EF4-FFF2-40B4-BE49-F238E27FC236}">
                    <a16:creationId xmlns:a16="http://schemas.microsoft.com/office/drawing/2014/main" id="{29FB2244-A9A3-DADE-A785-97486FB61D86}"/>
                  </a:ext>
                </a:extLst>
              </p:cNvPr>
              <p:cNvSpPr/>
              <p:nvPr/>
            </p:nvSpPr>
            <p:spPr>
              <a:xfrm>
                <a:off x="854394" y="2555025"/>
                <a:ext cx="2180274" cy="1505208"/>
              </a:xfrm>
              <a:custGeom>
                <a:avLst/>
                <a:gdLst/>
                <a:ahLst/>
                <a:cxnLst/>
                <a:rect l="l" t="t" r="r" b="b"/>
                <a:pathLst>
                  <a:path w="28401" h="19608" extrusionOk="0">
                    <a:moveTo>
                      <a:pt x="28400" y="18128"/>
                    </a:moveTo>
                    <a:lnTo>
                      <a:pt x="317" y="19607"/>
                    </a:lnTo>
                    <a:lnTo>
                      <a:pt x="0" y="0"/>
                    </a:lnTo>
                    <a:lnTo>
                      <a:pt x="27957" y="806"/>
                    </a:lnTo>
                    <a:close/>
                  </a:path>
                </a:pathLst>
              </a:custGeom>
              <a:solidFill>
                <a:srgbClr val="D1E0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387;p33">
                <a:extLst>
                  <a:ext uri="{FF2B5EF4-FFF2-40B4-BE49-F238E27FC236}">
                    <a16:creationId xmlns:a16="http://schemas.microsoft.com/office/drawing/2014/main" id="{6152920E-7D3A-47BC-044B-0BABABCD9797}"/>
                  </a:ext>
                </a:extLst>
              </p:cNvPr>
              <p:cNvSpPr/>
              <p:nvPr/>
            </p:nvSpPr>
            <p:spPr>
              <a:xfrm>
                <a:off x="861917" y="2562932"/>
                <a:ext cx="2166072" cy="1488013"/>
              </a:xfrm>
              <a:custGeom>
                <a:avLst/>
                <a:gdLst/>
                <a:ahLst/>
                <a:cxnLst/>
                <a:rect l="l" t="t" r="r" b="b"/>
                <a:pathLst>
                  <a:path w="28216" h="19384" extrusionOk="0">
                    <a:moveTo>
                      <a:pt x="317" y="19383"/>
                    </a:moveTo>
                    <a:lnTo>
                      <a:pt x="0" y="1"/>
                    </a:lnTo>
                    <a:lnTo>
                      <a:pt x="27784" y="795"/>
                    </a:lnTo>
                    <a:lnTo>
                      <a:pt x="28216" y="1792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388;p33">
                <a:extLst>
                  <a:ext uri="{FF2B5EF4-FFF2-40B4-BE49-F238E27FC236}">
                    <a16:creationId xmlns:a16="http://schemas.microsoft.com/office/drawing/2014/main" id="{FDE28E0A-6582-48D5-37A9-9862CDB6DD3C}"/>
                  </a:ext>
                </a:extLst>
              </p:cNvPr>
              <p:cNvSpPr/>
              <p:nvPr/>
            </p:nvSpPr>
            <p:spPr>
              <a:xfrm>
                <a:off x="946285" y="2963656"/>
                <a:ext cx="1165024" cy="956952"/>
              </a:xfrm>
              <a:custGeom>
                <a:avLst/>
                <a:gdLst/>
                <a:ahLst/>
                <a:cxnLst/>
                <a:rect l="l" t="t" r="r" b="b"/>
                <a:pathLst>
                  <a:path w="15176" h="12466" extrusionOk="0">
                    <a:moveTo>
                      <a:pt x="4621" y="6308"/>
                    </a:moveTo>
                    <a:cubicBezTo>
                      <a:pt x="4621" y="6308"/>
                      <a:pt x="6123" y="12466"/>
                      <a:pt x="10647" y="12132"/>
                    </a:cubicBezTo>
                    <a:cubicBezTo>
                      <a:pt x="15176" y="11804"/>
                      <a:pt x="14698" y="478"/>
                      <a:pt x="14698" y="478"/>
                    </a:cubicBezTo>
                    <a:lnTo>
                      <a:pt x="4829" y="1"/>
                    </a:lnTo>
                    <a:cubicBezTo>
                      <a:pt x="4829" y="1"/>
                      <a:pt x="0" y="5853"/>
                      <a:pt x="892" y="7465"/>
                    </a:cubicBezTo>
                    <a:cubicBezTo>
                      <a:pt x="1784" y="9076"/>
                      <a:pt x="4621" y="6308"/>
                      <a:pt x="4621" y="6308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389;p33">
                <a:extLst>
                  <a:ext uri="{FF2B5EF4-FFF2-40B4-BE49-F238E27FC236}">
                    <a16:creationId xmlns:a16="http://schemas.microsoft.com/office/drawing/2014/main" id="{2A69F22F-0DD6-A702-03B3-C8115AF477E5}"/>
                  </a:ext>
                </a:extLst>
              </p:cNvPr>
              <p:cNvSpPr/>
              <p:nvPr/>
            </p:nvSpPr>
            <p:spPr>
              <a:xfrm>
                <a:off x="2297236" y="2111003"/>
                <a:ext cx="1038741" cy="893391"/>
              </a:xfrm>
              <a:custGeom>
                <a:avLst/>
                <a:gdLst/>
                <a:ahLst/>
                <a:cxnLst/>
                <a:rect l="l" t="t" r="r" b="b"/>
                <a:pathLst>
                  <a:path w="13531" h="11638" extrusionOk="0">
                    <a:moveTo>
                      <a:pt x="0" y="7137"/>
                    </a:moveTo>
                    <a:cubicBezTo>
                      <a:pt x="0" y="6055"/>
                      <a:pt x="547" y="5048"/>
                      <a:pt x="1445" y="4467"/>
                    </a:cubicBezTo>
                    <a:cubicBezTo>
                      <a:pt x="3827" y="2936"/>
                      <a:pt x="8834" y="1"/>
                      <a:pt x="10848" y="1042"/>
                    </a:cubicBezTo>
                    <a:cubicBezTo>
                      <a:pt x="13530" y="2435"/>
                      <a:pt x="2855" y="11637"/>
                      <a:pt x="1134" y="10348"/>
                    </a:cubicBezTo>
                    <a:cubicBezTo>
                      <a:pt x="225" y="9669"/>
                      <a:pt x="6" y="8276"/>
                      <a:pt x="0" y="713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390;p33">
                <a:extLst>
                  <a:ext uri="{FF2B5EF4-FFF2-40B4-BE49-F238E27FC236}">
                    <a16:creationId xmlns:a16="http://schemas.microsoft.com/office/drawing/2014/main" id="{48A40CDB-D514-1B81-9C45-945C356CE4F3}"/>
                  </a:ext>
                </a:extLst>
              </p:cNvPr>
              <p:cNvSpPr/>
              <p:nvPr/>
            </p:nvSpPr>
            <p:spPr>
              <a:xfrm>
                <a:off x="1290433" y="2270065"/>
                <a:ext cx="1332914" cy="1718999"/>
              </a:xfrm>
              <a:custGeom>
                <a:avLst/>
                <a:gdLst/>
                <a:ahLst/>
                <a:cxnLst/>
                <a:rect l="l" t="t" r="r" b="b"/>
                <a:pathLst>
                  <a:path w="17363" h="22393" extrusionOk="0">
                    <a:moveTo>
                      <a:pt x="7890" y="21149"/>
                    </a:moveTo>
                    <a:cubicBezTo>
                      <a:pt x="2331" y="22393"/>
                      <a:pt x="0" y="12563"/>
                      <a:pt x="1577" y="5019"/>
                    </a:cubicBezTo>
                    <a:cubicBezTo>
                      <a:pt x="2049" y="2740"/>
                      <a:pt x="4080" y="1"/>
                      <a:pt x="6647" y="127"/>
                    </a:cubicBezTo>
                    <a:lnTo>
                      <a:pt x="15343" y="1140"/>
                    </a:lnTo>
                    <a:cubicBezTo>
                      <a:pt x="17322" y="2348"/>
                      <a:pt x="17363" y="5353"/>
                      <a:pt x="16747" y="8546"/>
                    </a:cubicBezTo>
                    <a:cubicBezTo>
                      <a:pt x="15768" y="13657"/>
                      <a:pt x="12695" y="20068"/>
                      <a:pt x="7890" y="211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391;p33">
                <a:extLst>
                  <a:ext uri="{FF2B5EF4-FFF2-40B4-BE49-F238E27FC236}">
                    <a16:creationId xmlns:a16="http://schemas.microsoft.com/office/drawing/2014/main" id="{6885CF63-BA07-D50F-6A33-8FF40A6FE21D}"/>
                  </a:ext>
                </a:extLst>
              </p:cNvPr>
              <p:cNvSpPr/>
              <p:nvPr/>
            </p:nvSpPr>
            <p:spPr>
              <a:xfrm>
                <a:off x="1638956" y="2397268"/>
                <a:ext cx="933109" cy="1358510"/>
              </a:xfrm>
              <a:custGeom>
                <a:avLst/>
                <a:gdLst/>
                <a:ahLst/>
                <a:cxnLst/>
                <a:rect l="l" t="t" r="r" b="b"/>
                <a:pathLst>
                  <a:path w="12155" h="17697" extrusionOk="0">
                    <a:moveTo>
                      <a:pt x="10354" y="628"/>
                    </a:moveTo>
                    <a:cubicBezTo>
                      <a:pt x="9358" y="1313"/>
                      <a:pt x="3005" y="2602"/>
                      <a:pt x="156" y="881"/>
                    </a:cubicBezTo>
                    <a:cubicBezTo>
                      <a:pt x="1" y="2199"/>
                      <a:pt x="1261" y="5198"/>
                      <a:pt x="1854" y="8052"/>
                    </a:cubicBezTo>
                    <a:cubicBezTo>
                      <a:pt x="2775" y="12426"/>
                      <a:pt x="4864" y="17697"/>
                      <a:pt x="6630" y="16114"/>
                    </a:cubicBezTo>
                    <a:cubicBezTo>
                      <a:pt x="10072" y="13036"/>
                      <a:pt x="11608" y="7770"/>
                      <a:pt x="11908" y="4616"/>
                    </a:cubicBezTo>
                    <a:cubicBezTo>
                      <a:pt x="12155" y="1923"/>
                      <a:pt x="11263" y="1"/>
                      <a:pt x="10354" y="628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392;p33">
                <a:extLst>
                  <a:ext uri="{FF2B5EF4-FFF2-40B4-BE49-F238E27FC236}">
                    <a16:creationId xmlns:a16="http://schemas.microsoft.com/office/drawing/2014/main" id="{FE8F4008-F130-2DFE-5637-14BC08775EF5}"/>
                  </a:ext>
                </a:extLst>
              </p:cNvPr>
              <p:cNvSpPr/>
              <p:nvPr/>
            </p:nvSpPr>
            <p:spPr>
              <a:xfrm>
                <a:off x="1597121" y="2215241"/>
                <a:ext cx="891876" cy="343381"/>
              </a:xfrm>
              <a:custGeom>
                <a:avLst/>
                <a:gdLst/>
                <a:ahLst/>
                <a:cxnLst/>
                <a:rect l="l" t="t" r="r" b="b"/>
                <a:pathLst>
                  <a:path w="13237" h="4473" extrusionOk="0">
                    <a:moveTo>
                      <a:pt x="13237" y="2539"/>
                    </a:moveTo>
                    <a:cubicBezTo>
                      <a:pt x="13237" y="3609"/>
                      <a:pt x="10676" y="4472"/>
                      <a:pt x="7229" y="4467"/>
                    </a:cubicBezTo>
                    <a:cubicBezTo>
                      <a:pt x="3407" y="4461"/>
                      <a:pt x="1" y="3408"/>
                      <a:pt x="1" y="2124"/>
                    </a:cubicBezTo>
                    <a:cubicBezTo>
                      <a:pt x="1" y="835"/>
                      <a:pt x="3407" y="1"/>
                      <a:pt x="7229" y="231"/>
                    </a:cubicBezTo>
                    <a:cubicBezTo>
                      <a:pt x="10676" y="438"/>
                      <a:pt x="13237" y="1468"/>
                      <a:pt x="13237" y="253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393;p33">
                <a:extLst>
                  <a:ext uri="{FF2B5EF4-FFF2-40B4-BE49-F238E27FC236}">
                    <a16:creationId xmlns:a16="http://schemas.microsoft.com/office/drawing/2014/main" id="{E7B8A40A-3F35-6168-36E9-F04073222A85}"/>
                  </a:ext>
                </a:extLst>
              </p:cNvPr>
              <p:cNvSpPr/>
              <p:nvPr/>
            </p:nvSpPr>
            <p:spPr>
              <a:xfrm>
                <a:off x="1464925" y="1398911"/>
                <a:ext cx="1239718" cy="1054521"/>
              </a:xfrm>
              <a:custGeom>
                <a:avLst/>
                <a:gdLst/>
                <a:ahLst/>
                <a:cxnLst/>
                <a:rect l="l" t="t" r="r" b="b"/>
                <a:pathLst>
                  <a:path w="16149" h="13737" extrusionOk="0">
                    <a:moveTo>
                      <a:pt x="16148" y="8074"/>
                    </a:moveTo>
                    <a:cubicBezTo>
                      <a:pt x="16148" y="11233"/>
                      <a:pt x="13127" y="13737"/>
                      <a:pt x="8978" y="13656"/>
                    </a:cubicBezTo>
                    <a:cubicBezTo>
                      <a:pt x="4282" y="13570"/>
                      <a:pt x="0" y="10272"/>
                      <a:pt x="0" y="6319"/>
                    </a:cubicBezTo>
                    <a:cubicBezTo>
                      <a:pt x="0" y="2359"/>
                      <a:pt x="4288" y="0"/>
                      <a:pt x="8978" y="927"/>
                    </a:cubicBezTo>
                    <a:cubicBezTo>
                      <a:pt x="13121" y="1755"/>
                      <a:pt x="16148" y="4915"/>
                      <a:pt x="16148" y="80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394;p33">
                <a:extLst>
                  <a:ext uri="{FF2B5EF4-FFF2-40B4-BE49-F238E27FC236}">
                    <a16:creationId xmlns:a16="http://schemas.microsoft.com/office/drawing/2014/main" id="{244D3002-40E8-700E-35B0-801290576FFD}"/>
                  </a:ext>
                </a:extLst>
              </p:cNvPr>
              <p:cNvSpPr/>
              <p:nvPr/>
            </p:nvSpPr>
            <p:spPr>
              <a:xfrm>
                <a:off x="1566948" y="1676347"/>
                <a:ext cx="1070523" cy="622487"/>
              </a:xfrm>
              <a:custGeom>
                <a:avLst/>
                <a:gdLst/>
                <a:ahLst/>
                <a:cxnLst/>
                <a:rect l="l" t="t" r="r" b="b"/>
                <a:pathLst>
                  <a:path w="13945" h="8109" extrusionOk="0">
                    <a:moveTo>
                      <a:pt x="12241" y="1634"/>
                    </a:moveTo>
                    <a:lnTo>
                      <a:pt x="2372" y="184"/>
                    </a:lnTo>
                    <a:cubicBezTo>
                      <a:pt x="1083" y="0"/>
                      <a:pt x="1" y="875"/>
                      <a:pt x="1" y="2158"/>
                    </a:cubicBezTo>
                    <a:lnTo>
                      <a:pt x="1" y="3205"/>
                    </a:lnTo>
                    <a:cubicBezTo>
                      <a:pt x="1" y="4489"/>
                      <a:pt x="1083" y="5611"/>
                      <a:pt x="2372" y="5703"/>
                    </a:cubicBezTo>
                    <a:lnTo>
                      <a:pt x="2832" y="5738"/>
                    </a:lnTo>
                    <a:cubicBezTo>
                      <a:pt x="3644" y="5795"/>
                      <a:pt x="4392" y="6209"/>
                      <a:pt x="4875" y="6825"/>
                    </a:cubicBezTo>
                    <a:cubicBezTo>
                      <a:pt x="5405" y="7510"/>
                      <a:pt x="6463" y="8005"/>
                      <a:pt x="7643" y="8057"/>
                    </a:cubicBezTo>
                    <a:cubicBezTo>
                      <a:pt x="8788" y="8109"/>
                      <a:pt x="9744" y="7740"/>
                      <a:pt x="10210" y="7159"/>
                    </a:cubicBezTo>
                    <a:cubicBezTo>
                      <a:pt x="10618" y="6641"/>
                      <a:pt x="11240" y="6365"/>
                      <a:pt x="11879" y="6417"/>
                    </a:cubicBezTo>
                    <a:lnTo>
                      <a:pt x="12230" y="6445"/>
                    </a:lnTo>
                    <a:cubicBezTo>
                      <a:pt x="13179" y="6514"/>
                      <a:pt x="13927" y="5720"/>
                      <a:pt x="13927" y="4661"/>
                    </a:cubicBezTo>
                    <a:lnTo>
                      <a:pt x="13927" y="3798"/>
                    </a:lnTo>
                    <a:cubicBezTo>
                      <a:pt x="13945" y="2739"/>
                      <a:pt x="13191" y="1767"/>
                      <a:pt x="12241" y="1634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395;p33">
                <a:extLst>
                  <a:ext uri="{FF2B5EF4-FFF2-40B4-BE49-F238E27FC236}">
                    <a16:creationId xmlns:a16="http://schemas.microsoft.com/office/drawing/2014/main" id="{FB93DCB7-54D6-4D5F-0374-BF1F983891BC}"/>
                  </a:ext>
                </a:extLst>
              </p:cNvPr>
              <p:cNvSpPr/>
              <p:nvPr/>
            </p:nvSpPr>
            <p:spPr>
              <a:xfrm>
                <a:off x="1659760" y="1744209"/>
                <a:ext cx="912305" cy="381906"/>
              </a:xfrm>
              <a:custGeom>
                <a:avLst/>
                <a:gdLst/>
                <a:ahLst/>
                <a:cxnLst/>
                <a:rect l="l" t="t" r="r" b="b"/>
                <a:pathLst>
                  <a:path w="11884" h="4975" extrusionOk="0">
                    <a:moveTo>
                      <a:pt x="1663" y="1"/>
                    </a:moveTo>
                    <a:cubicBezTo>
                      <a:pt x="732" y="1"/>
                      <a:pt x="0" y="655"/>
                      <a:pt x="0" y="1568"/>
                    </a:cubicBezTo>
                    <a:lnTo>
                      <a:pt x="0" y="2298"/>
                    </a:lnTo>
                    <a:cubicBezTo>
                      <a:pt x="0" y="3300"/>
                      <a:pt x="881" y="4186"/>
                      <a:pt x="1940" y="4272"/>
                    </a:cubicBezTo>
                    <a:lnTo>
                      <a:pt x="10428" y="4969"/>
                    </a:lnTo>
                    <a:cubicBezTo>
                      <a:pt x="10471" y="4973"/>
                      <a:pt x="10514" y="4975"/>
                      <a:pt x="10557" y="4975"/>
                    </a:cubicBezTo>
                    <a:cubicBezTo>
                      <a:pt x="11306" y="4975"/>
                      <a:pt x="11884" y="4359"/>
                      <a:pt x="11878" y="3553"/>
                    </a:cubicBezTo>
                    <a:lnTo>
                      <a:pt x="11878" y="2931"/>
                    </a:lnTo>
                    <a:cubicBezTo>
                      <a:pt x="11878" y="2091"/>
                      <a:pt x="11239" y="1314"/>
                      <a:pt x="10428" y="1199"/>
                    </a:cubicBezTo>
                    <a:lnTo>
                      <a:pt x="1940" y="20"/>
                    </a:lnTo>
                    <a:cubicBezTo>
                      <a:pt x="1846" y="7"/>
                      <a:pt x="1753" y="1"/>
                      <a:pt x="1663" y="1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396;p33">
                <a:extLst>
                  <a:ext uri="{FF2B5EF4-FFF2-40B4-BE49-F238E27FC236}">
                    <a16:creationId xmlns:a16="http://schemas.microsoft.com/office/drawing/2014/main" id="{F3D3F375-8AB4-EA12-7401-2A05F19DA51D}"/>
                  </a:ext>
                </a:extLst>
              </p:cNvPr>
              <p:cNvSpPr/>
              <p:nvPr/>
            </p:nvSpPr>
            <p:spPr>
              <a:xfrm>
                <a:off x="1869181" y="1868649"/>
                <a:ext cx="542977" cy="150920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966" extrusionOk="0">
                    <a:moveTo>
                      <a:pt x="816" y="1"/>
                    </a:moveTo>
                    <a:cubicBezTo>
                      <a:pt x="355" y="1"/>
                      <a:pt x="0" y="251"/>
                      <a:pt x="0" y="608"/>
                    </a:cubicBezTo>
                    <a:cubicBezTo>
                      <a:pt x="0" y="1005"/>
                      <a:pt x="437" y="1368"/>
                      <a:pt x="973" y="1420"/>
                    </a:cubicBezTo>
                    <a:cubicBezTo>
                      <a:pt x="1020" y="1425"/>
                      <a:pt x="1067" y="1428"/>
                      <a:pt x="1112" y="1428"/>
                    </a:cubicBezTo>
                    <a:cubicBezTo>
                      <a:pt x="1570" y="1428"/>
                      <a:pt x="1922" y="1173"/>
                      <a:pt x="1922" y="827"/>
                    </a:cubicBezTo>
                    <a:cubicBezTo>
                      <a:pt x="1922" y="442"/>
                      <a:pt x="1502" y="85"/>
                      <a:pt x="973" y="10"/>
                    </a:cubicBezTo>
                    <a:cubicBezTo>
                      <a:pt x="919" y="4"/>
                      <a:pt x="867" y="1"/>
                      <a:pt x="816" y="1"/>
                    </a:cubicBezTo>
                    <a:close/>
                    <a:moveTo>
                      <a:pt x="6129" y="642"/>
                    </a:moveTo>
                    <a:cubicBezTo>
                      <a:pt x="5726" y="642"/>
                      <a:pt x="5415" y="877"/>
                      <a:pt x="5415" y="1213"/>
                    </a:cubicBezTo>
                    <a:cubicBezTo>
                      <a:pt x="5415" y="1581"/>
                      <a:pt x="5789" y="1909"/>
                      <a:pt x="6250" y="1961"/>
                    </a:cubicBezTo>
                    <a:cubicBezTo>
                      <a:pt x="6282" y="1964"/>
                      <a:pt x="6314" y="1965"/>
                      <a:pt x="6346" y="1965"/>
                    </a:cubicBezTo>
                    <a:cubicBezTo>
                      <a:pt x="6755" y="1965"/>
                      <a:pt x="7073" y="1728"/>
                      <a:pt x="7073" y="1403"/>
                    </a:cubicBezTo>
                    <a:cubicBezTo>
                      <a:pt x="7067" y="1040"/>
                      <a:pt x="6704" y="712"/>
                      <a:pt x="6250" y="649"/>
                    </a:cubicBezTo>
                    <a:cubicBezTo>
                      <a:pt x="6209" y="644"/>
                      <a:pt x="6169" y="642"/>
                      <a:pt x="6129" y="64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397;p33">
                <a:extLst>
                  <a:ext uri="{FF2B5EF4-FFF2-40B4-BE49-F238E27FC236}">
                    <a16:creationId xmlns:a16="http://schemas.microsoft.com/office/drawing/2014/main" id="{50B6EBC2-C21C-FC42-FC7F-C7B605C0249E}"/>
                  </a:ext>
                </a:extLst>
              </p:cNvPr>
              <p:cNvSpPr/>
              <p:nvPr/>
            </p:nvSpPr>
            <p:spPr>
              <a:xfrm>
                <a:off x="1638572" y="1464239"/>
                <a:ext cx="1018781" cy="568215"/>
              </a:xfrm>
              <a:custGeom>
                <a:avLst/>
                <a:gdLst/>
                <a:ahLst/>
                <a:cxnLst/>
                <a:rect l="l" t="t" r="r" b="b"/>
                <a:pathLst>
                  <a:path w="13271" h="7402" extrusionOk="0">
                    <a:moveTo>
                      <a:pt x="6768" y="524"/>
                    </a:moveTo>
                    <a:cubicBezTo>
                      <a:pt x="4028" y="1"/>
                      <a:pt x="1456" y="732"/>
                      <a:pt x="0" y="2337"/>
                    </a:cubicBezTo>
                    <a:cubicBezTo>
                      <a:pt x="414" y="3655"/>
                      <a:pt x="2503" y="5497"/>
                      <a:pt x="5812" y="6486"/>
                    </a:cubicBezTo>
                    <a:cubicBezTo>
                      <a:pt x="8839" y="7401"/>
                      <a:pt x="10934" y="7355"/>
                      <a:pt x="13271" y="6964"/>
                    </a:cubicBezTo>
                    <a:cubicBezTo>
                      <a:pt x="13271" y="4092"/>
                      <a:pt x="10514" y="1244"/>
                      <a:pt x="6768" y="524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398;p33">
                <a:extLst>
                  <a:ext uri="{FF2B5EF4-FFF2-40B4-BE49-F238E27FC236}">
                    <a16:creationId xmlns:a16="http://schemas.microsoft.com/office/drawing/2014/main" id="{FD07BCE5-D62F-6FD8-4039-690D8A72D388}"/>
                  </a:ext>
                </a:extLst>
              </p:cNvPr>
              <p:cNvSpPr/>
              <p:nvPr/>
            </p:nvSpPr>
            <p:spPr>
              <a:xfrm>
                <a:off x="1435753" y="1242075"/>
                <a:ext cx="1302054" cy="651197"/>
              </a:xfrm>
              <a:custGeom>
                <a:avLst/>
                <a:gdLst/>
                <a:ahLst/>
                <a:cxnLst/>
                <a:rect l="l" t="t" r="r" b="b"/>
                <a:pathLst>
                  <a:path w="16961" h="8483" extrusionOk="0">
                    <a:moveTo>
                      <a:pt x="16960" y="8483"/>
                    </a:moveTo>
                    <a:lnTo>
                      <a:pt x="16442" y="8414"/>
                    </a:lnTo>
                    <a:cubicBezTo>
                      <a:pt x="16442" y="5594"/>
                      <a:pt x="13501" y="2659"/>
                      <a:pt x="9496" y="1778"/>
                    </a:cubicBezTo>
                    <a:cubicBezTo>
                      <a:pt x="4961" y="788"/>
                      <a:pt x="818" y="2745"/>
                      <a:pt x="818" y="6267"/>
                    </a:cubicBezTo>
                    <a:lnTo>
                      <a:pt x="1" y="6152"/>
                    </a:lnTo>
                    <a:cubicBezTo>
                      <a:pt x="1" y="2187"/>
                      <a:pt x="4558" y="0"/>
                      <a:pt x="9496" y="1122"/>
                    </a:cubicBezTo>
                    <a:cubicBezTo>
                      <a:pt x="13818" y="2118"/>
                      <a:pt x="16960" y="5369"/>
                      <a:pt x="16960" y="84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399;p33">
                <a:extLst>
                  <a:ext uri="{FF2B5EF4-FFF2-40B4-BE49-F238E27FC236}">
                    <a16:creationId xmlns:a16="http://schemas.microsoft.com/office/drawing/2014/main" id="{DB0E14C9-A5F1-BB4D-1411-CCB65A3DB35C}"/>
                  </a:ext>
                </a:extLst>
              </p:cNvPr>
              <p:cNvSpPr/>
              <p:nvPr/>
            </p:nvSpPr>
            <p:spPr>
              <a:xfrm>
                <a:off x="2731048" y="1636121"/>
                <a:ext cx="31014" cy="285412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18" extrusionOk="0">
                    <a:moveTo>
                      <a:pt x="202" y="3701"/>
                    </a:moveTo>
                    <a:lnTo>
                      <a:pt x="202" y="3701"/>
                    </a:lnTo>
                    <a:cubicBezTo>
                      <a:pt x="99" y="3689"/>
                      <a:pt x="1" y="3580"/>
                      <a:pt x="1" y="3453"/>
                    </a:cubicBezTo>
                    <a:lnTo>
                      <a:pt x="1" y="208"/>
                    </a:lnTo>
                    <a:cubicBezTo>
                      <a:pt x="1" y="87"/>
                      <a:pt x="87" y="0"/>
                      <a:pt x="202" y="18"/>
                    </a:cubicBezTo>
                    <a:lnTo>
                      <a:pt x="202" y="18"/>
                    </a:lnTo>
                    <a:cubicBezTo>
                      <a:pt x="311" y="41"/>
                      <a:pt x="404" y="156"/>
                      <a:pt x="404" y="277"/>
                    </a:cubicBezTo>
                    <a:lnTo>
                      <a:pt x="404" y="3511"/>
                    </a:lnTo>
                    <a:cubicBezTo>
                      <a:pt x="404" y="3626"/>
                      <a:pt x="311" y="3718"/>
                      <a:pt x="202" y="37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400;p33">
                <a:extLst>
                  <a:ext uri="{FF2B5EF4-FFF2-40B4-BE49-F238E27FC236}">
                    <a16:creationId xmlns:a16="http://schemas.microsoft.com/office/drawing/2014/main" id="{E93BAA45-76F3-511D-FD7D-DCF4EC993833}"/>
                  </a:ext>
                </a:extLst>
              </p:cNvPr>
              <p:cNvSpPr/>
              <p:nvPr/>
            </p:nvSpPr>
            <p:spPr>
              <a:xfrm>
                <a:off x="2356884" y="2088971"/>
                <a:ext cx="391898" cy="288483"/>
              </a:xfrm>
              <a:custGeom>
                <a:avLst/>
                <a:gdLst/>
                <a:ahLst/>
                <a:cxnLst/>
                <a:rect l="l" t="t" r="r" b="b"/>
                <a:pathLst>
                  <a:path w="5105" h="3758" extrusionOk="0">
                    <a:moveTo>
                      <a:pt x="259" y="3758"/>
                    </a:moveTo>
                    <a:cubicBezTo>
                      <a:pt x="127" y="3752"/>
                      <a:pt x="12" y="3643"/>
                      <a:pt x="6" y="3499"/>
                    </a:cubicBezTo>
                    <a:cubicBezTo>
                      <a:pt x="0" y="3355"/>
                      <a:pt x="110" y="3234"/>
                      <a:pt x="242" y="3234"/>
                    </a:cubicBezTo>
                    <a:cubicBezTo>
                      <a:pt x="4155" y="3177"/>
                      <a:pt x="4633" y="328"/>
                      <a:pt x="4656" y="207"/>
                    </a:cubicBezTo>
                    <a:cubicBezTo>
                      <a:pt x="4673" y="75"/>
                      <a:pt x="4783" y="0"/>
                      <a:pt x="4903" y="29"/>
                    </a:cubicBezTo>
                    <a:cubicBezTo>
                      <a:pt x="5019" y="63"/>
                      <a:pt x="5105" y="190"/>
                      <a:pt x="5088" y="322"/>
                    </a:cubicBezTo>
                    <a:cubicBezTo>
                      <a:pt x="5076" y="357"/>
                      <a:pt x="4547" y="3660"/>
                      <a:pt x="271" y="3752"/>
                    </a:cubicBezTo>
                    <a:cubicBezTo>
                      <a:pt x="265" y="3758"/>
                      <a:pt x="265" y="3758"/>
                      <a:pt x="259" y="37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401;p33">
                <a:extLst>
                  <a:ext uri="{FF2B5EF4-FFF2-40B4-BE49-F238E27FC236}">
                    <a16:creationId xmlns:a16="http://schemas.microsoft.com/office/drawing/2014/main" id="{468E559D-A8D4-5EF6-92A0-3449832F206E}"/>
                  </a:ext>
                </a:extLst>
              </p:cNvPr>
              <p:cNvSpPr/>
              <p:nvPr/>
            </p:nvSpPr>
            <p:spPr>
              <a:xfrm>
                <a:off x="2671016" y="1833566"/>
                <a:ext cx="141406" cy="306676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3995" extrusionOk="0">
                    <a:moveTo>
                      <a:pt x="1209" y="3972"/>
                    </a:moveTo>
                    <a:lnTo>
                      <a:pt x="345" y="3903"/>
                    </a:lnTo>
                    <a:cubicBezTo>
                      <a:pt x="161" y="3885"/>
                      <a:pt x="259" y="3822"/>
                      <a:pt x="259" y="3621"/>
                    </a:cubicBezTo>
                    <a:cubicBezTo>
                      <a:pt x="259" y="3621"/>
                      <a:pt x="691" y="1837"/>
                      <a:pt x="0" y="306"/>
                    </a:cubicBezTo>
                    <a:cubicBezTo>
                      <a:pt x="0" y="133"/>
                      <a:pt x="52" y="35"/>
                      <a:pt x="150" y="1"/>
                    </a:cubicBezTo>
                    <a:lnTo>
                      <a:pt x="1209" y="81"/>
                    </a:lnTo>
                    <a:cubicBezTo>
                      <a:pt x="1387" y="110"/>
                      <a:pt x="1491" y="294"/>
                      <a:pt x="1531" y="490"/>
                    </a:cubicBezTo>
                    <a:cubicBezTo>
                      <a:pt x="1813" y="1693"/>
                      <a:pt x="1842" y="2809"/>
                      <a:pt x="1531" y="3644"/>
                    </a:cubicBezTo>
                    <a:cubicBezTo>
                      <a:pt x="1462" y="3828"/>
                      <a:pt x="1387" y="3995"/>
                      <a:pt x="1209" y="39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402;p33">
                <a:extLst>
                  <a:ext uri="{FF2B5EF4-FFF2-40B4-BE49-F238E27FC236}">
                    <a16:creationId xmlns:a16="http://schemas.microsoft.com/office/drawing/2014/main" id="{F33E7178-72F2-418E-03A5-E2817E08385B}"/>
                  </a:ext>
                </a:extLst>
              </p:cNvPr>
              <p:cNvSpPr/>
              <p:nvPr/>
            </p:nvSpPr>
            <p:spPr>
              <a:xfrm>
                <a:off x="2282650" y="2306759"/>
                <a:ext cx="140561" cy="98566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1284" extrusionOk="0">
                    <a:moveTo>
                      <a:pt x="1" y="616"/>
                    </a:moveTo>
                    <a:lnTo>
                      <a:pt x="1" y="616"/>
                    </a:lnTo>
                    <a:cubicBezTo>
                      <a:pt x="1" y="271"/>
                      <a:pt x="277" y="0"/>
                      <a:pt x="605" y="23"/>
                    </a:cubicBezTo>
                    <a:lnTo>
                      <a:pt x="1249" y="52"/>
                    </a:lnTo>
                    <a:cubicBezTo>
                      <a:pt x="1572" y="69"/>
                      <a:pt x="1831" y="345"/>
                      <a:pt x="1831" y="685"/>
                    </a:cubicBezTo>
                    <a:lnTo>
                      <a:pt x="1831" y="685"/>
                    </a:lnTo>
                    <a:cubicBezTo>
                      <a:pt x="1831" y="1019"/>
                      <a:pt x="1572" y="1283"/>
                      <a:pt x="1249" y="1278"/>
                    </a:cubicBezTo>
                    <a:lnTo>
                      <a:pt x="605" y="1260"/>
                    </a:lnTo>
                    <a:cubicBezTo>
                      <a:pt x="271" y="1249"/>
                      <a:pt x="1" y="961"/>
                      <a:pt x="1" y="61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403;p33">
                <a:extLst>
                  <a:ext uri="{FF2B5EF4-FFF2-40B4-BE49-F238E27FC236}">
                    <a16:creationId xmlns:a16="http://schemas.microsoft.com/office/drawing/2014/main" id="{2332E9D6-6855-850C-FCE7-A50BF3B035DA}"/>
                  </a:ext>
                </a:extLst>
              </p:cNvPr>
              <p:cNvSpPr/>
              <p:nvPr/>
            </p:nvSpPr>
            <p:spPr>
              <a:xfrm>
                <a:off x="1327972" y="1655083"/>
                <a:ext cx="269147" cy="433953"/>
              </a:xfrm>
              <a:custGeom>
                <a:avLst/>
                <a:gdLst/>
                <a:ahLst/>
                <a:cxnLst/>
                <a:rect l="l" t="t" r="r" b="b"/>
                <a:pathLst>
                  <a:path w="3506" h="5653" extrusionOk="0">
                    <a:moveTo>
                      <a:pt x="3355" y="3080"/>
                    </a:moveTo>
                    <a:cubicBezTo>
                      <a:pt x="3212" y="4570"/>
                      <a:pt x="2492" y="5652"/>
                      <a:pt x="1733" y="5635"/>
                    </a:cubicBezTo>
                    <a:cubicBezTo>
                      <a:pt x="1232" y="5629"/>
                      <a:pt x="426" y="5635"/>
                      <a:pt x="426" y="5635"/>
                    </a:cubicBezTo>
                    <a:cubicBezTo>
                      <a:pt x="0" y="5169"/>
                      <a:pt x="541" y="3903"/>
                      <a:pt x="651" y="2815"/>
                    </a:cubicBezTo>
                    <a:cubicBezTo>
                      <a:pt x="754" y="1739"/>
                      <a:pt x="162" y="335"/>
                      <a:pt x="979" y="1"/>
                    </a:cubicBezTo>
                    <a:cubicBezTo>
                      <a:pt x="979" y="1"/>
                      <a:pt x="1876" y="139"/>
                      <a:pt x="2268" y="260"/>
                    </a:cubicBezTo>
                    <a:cubicBezTo>
                      <a:pt x="2987" y="473"/>
                      <a:pt x="3505" y="1595"/>
                      <a:pt x="3355" y="3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404;p33">
                <a:extLst>
                  <a:ext uri="{FF2B5EF4-FFF2-40B4-BE49-F238E27FC236}">
                    <a16:creationId xmlns:a16="http://schemas.microsoft.com/office/drawing/2014/main" id="{E600DDA3-8A0C-FCF7-3EBB-C18F70D4AA1D}"/>
                  </a:ext>
                </a:extLst>
              </p:cNvPr>
              <p:cNvSpPr/>
              <p:nvPr/>
            </p:nvSpPr>
            <p:spPr>
              <a:xfrm>
                <a:off x="1266558" y="1649786"/>
                <a:ext cx="231147" cy="443625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5779" extrusionOk="0">
                    <a:moveTo>
                      <a:pt x="2861" y="3022"/>
                    </a:moveTo>
                    <a:cubicBezTo>
                      <a:pt x="2705" y="4576"/>
                      <a:pt x="1974" y="5779"/>
                      <a:pt x="1232" y="5704"/>
                    </a:cubicBezTo>
                    <a:cubicBezTo>
                      <a:pt x="484" y="5635"/>
                      <a:pt x="0" y="4311"/>
                      <a:pt x="162" y="2757"/>
                    </a:cubicBezTo>
                    <a:cubicBezTo>
                      <a:pt x="311" y="1204"/>
                      <a:pt x="1048" y="1"/>
                      <a:pt x="1784" y="70"/>
                    </a:cubicBezTo>
                    <a:cubicBezTo>
                      <a:pt x="2527" y="145"/>
                      <a:pt x="3010" y="1462"/>
                      <a:pt x="2861" y="30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405;p33">
                <a:extLst>
                  <a:ext uri="{FF2B5EF4-FFF2-40B4-BE49-F238E27FC236}">
                    <a16:creationId xmlns:a16="http://schemas.microsoft.com/office/drawing/2014/main" id="{1FED32EB-D1CB-6385-736E-E6EFA81EFF3E}"/>
                  </a:ext>
                </a:extLst>
              </p:cNvPr>
              <p:cNvSpPr/>
              <p:nvPr/>
            </p:nvSpPr>
            <p:spPr>
              <a:xfrm>
                <a:off x="936535" y="2478564"/>
                <a:ext cx="957444" cy="1122611"/>
              </a:xfrm>
              <a:custGeom>
                <a:avLst/>
                <a:gdLst/>
                <a:ahLst/>
                <a:cxnLst/>
                <a:rect l="l" t="t" r="r" b="b"/>
                <a:pathLst>
                  <a:path w="12472" h="14624" extrusionOk="0">
                    <a:moveTo>
                      <a:pt x="7908" y="47"/>
                    </a:moveTo>
                    <a:cubicBezTo>
                      <a:pt x="6774" y="1"/>
                      <a:pt x="5698" y="565"/>
                      <a:pt x="5042" y="1520"/>
                    </a:cubicBezTo>
                    <a:cubicBezTo>
                      <a:pt x="3321" y="4052"/>
                      <a:pt x="1" y="9404"/>
                      <a:pt x="990" y="11643"/>
                    </a:cubicBezTo>
                    <a:cubicBezTo>
                      <a:pt x="2314" y="14624"/>
                      <a:pt x="12471" y="3333"/>
                      <a:pt x="11211" y="1405"/>
                    </a:cubicBezTo>
                    <a:cubicBezTo>
                      <a:pt x="10543" y="381"/>
                      <a:pt x="9105" y="93"/>
                      <a:pt x="7908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406;p33">
                <a:extLst>
                  <a:ext uri="{FF2B5EF4-FFF2-40B4-BE49-F238E27FC236}">
                    <a16:creationId xmlns:a16="http://schemas.microsoft.com/office/drawing/2014/main" id="{8E4F25B6-FE7F-AF2A-C3E4-BDD3BB79314D}"/>
                  </a:ext>
                </a:extLst>
              </p:cNvPr>
              <p:cNvSpPr/>
              <p:nvPr/>
            </p:nvSpPr>
            <p:spPr>
              <a:xfrm>
                <a:off x="2974297" y="4595200"/>
                <a:ext cx="715241" cy="165725"/>
              </a:xfrm>
              <a:custGeom>
                <a:avLst/>
                <a:gdLst/>
                <a:ahLst/>
                <a:cxnLst/>
                <a:rect l="l" t="t" r="r" b="b"/>
                <a:pathLst>
                  <a:path w="18704" h="2159" extrusionOk="0">
                    <a:moveTo>
                      <a:pt x="18704" y="1082"/>
                    </a:moveTo>
                    <a:cubicBezTo>
                      <a:pt x="18704" y="1675"/>
                      <a:pt x="14520" y="2158"/>
                      <a:pt x="9352" y="2158"/>
                    </a:cubicBezTo>
                    <a:cubicBezTo>
                      <a:pt x="4190" y="2158"/>
                      <a:pt x="1" y="1675"/>
                      <a:pt x="1" y="1082"/>
                    </a:cubicBezTo>
                    <a:cubicBezTo>
                      <a:pt x="1" y="484"/>
                      <a:pt x="4190" y="0"/>
                      <a:pt x="9352" y="0"/>
                    </a:cubicBezTo>
                    <a:cubicBezTo>
                      <a:pt x="14520" y="0"/>
                      <a:pt x="18704" y="484"/>
                      <a:pt x="18704" y="1082"/>
                    </a:cubicBezTo>
                    <a:close/>
                  </a:path>
                </a:pathLst>
              </a:custGeom>
              <a:solidFill>
                <a:srgbClr val="134F5C">
                  <a:alpha val="32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407;p33">
                <a:extLst>
                  <a:ext uri="{FF2B5EF4-FFF2-40B4-BE49-F238E27FC236}">
                    <a16:creationId xmlns:a16="http://schemas.microsoft.com/office/drawing/2014/main" id="{C27D3283-886C-E27D-FEFF-9AE50DFEEC67}"/>
                  </a:ext>
                </a:extLst>
              </p:cNvPr>
              <p:cNvSpPr/>
              <p:nvPr/>
            </p:nvSpPr>
            <p:spPr>
              <a:xfrm>
                <a:off x="3386257" y="3189429"/>
                <a:ext cx="41992" cy="47364"/>
              </a:xfrm>
              <a:custGeom>
                <a:avLst/>
                <a:gdLst/>
                <a:ahLst/>
                <a:cxnLst/>
                <a:rect l="l" t="t" r="r" b="b"/>
                <a:pathLst>
                  <a:path w="547" h="617" extrusionOk="0">
                    <a:moveTo>
                      <a:pt x="0" y="311"/>
                    </a:moveTo>
                    <a:cubicBezTo>
                      <a:pt x="0" y="484"/>
                      <a:pt x="121" y="616"/>
                      <a:pt x="271" y="616"/>
                    </a:cubicBezTo>
                    <a:cubicBezTo>
                      <a:pt x="426" y="616"/>
                      <a:pt x="547" y="484"/>
                      <a:pt x="547" y="311"/>
                    </a:cubicBezTo>
                    <a:cubicBezTo>
                      <a:pt x="547" y="138"/>
                      <a:pt x="426" y="0"/>
                      <a:pt x="271" y="0"/>
                    </a:cubicBezTo>
                    <a:cubicBezTo>
                      <a:pt x="121" y="0"/>
                      <a:pt x="0" y="138"/>
                      <a:pt x="0" y="311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408;p33">
                <a:extLst>
                  <a:ext uri="{FF2B5EF4-FFF2-40B4-BE49-F238E27FC236}">
                    <a16:creationId xmlns:a16="http://schemas.microsoft.com/office/drawing/2014/main" id="{CAFB73BA-35EA-7E1F-D43C-93DAE15F4776}"/>
                  </a:ext>
                </a:extLst>
              </p:cNvPr>
              <p:cNvSpPr/>
              <p:nvPr/>
            </p:nvSpPr>
            <p:spPr>
              <a:xfrm>
                <a:off x="3298282" y="3187203"/>
                <a:ext cx="108780" cy="291170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3793" extrusionOk="0">
                    <a:moveTo>
                      <a:pt x="1" y="1951"/>
                    </a:moveTo>
                    <a:cubicBezTo>
                      <a:pt x="1" y="1951"/>
                      <a:pt x="122" y="3684"/>
                      <a:pt x="496" y="3718"/>
                    </a:cubicBezTo>
                    <a:cubicBezTo>
                      <a:pt x="1215" y="3793"/>
                      <a:pt x="1417" y="1951"/>
                      <a:pt x="1417" y="1951"/>
                    </a:cubicBezTo>
                    <a:lnTo>
                      <a:pt x="1417" y="1"/>
                    </a:lnTo>
                    <a:lnTo>
                      <a:pt x="1" y="1"/>
                    </a:lnTo>
                    <a:lnTo>
                      <a:pt x="1" y="1951"/>
                    </a:ln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409;p33">
                <a:extLst>
                  <a:ext uri="{FF2B5EF4-FFF2-40B4-BE49-F238E27FC236}">
                    <a16:creationId xmlns:a16="http://schemas.microsoft.com/office/drawing/2014/main" id="{4BF9B5A7-74D7-9EA2-BF54-EF0E6870A4E8}"/>
                  </a:ext>
                </a:extLst>
              </p:cNvPr>
              <p:cNvSpPr/>
              <p:nvPr/>
            </p:nvSpPr>
            <p:spPr>
              <a:xfrm>
                <a:off x="3298282" y="3185897"/>
                <a:ext cx="109701" cy="129963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693" extrusionOk="0">
                    <a:moveTo>
                      <a:pt x="398" y="1692"/>
                    </a:moveTo>
                    <a:lnTo>
                      <a:pt x="398" y="1692"/>
                    </a:lnTo>
                    <a:cubicBezTo>
                      <a:pt x="254" y="1692"/>
                      <a:pt x="122" y="1663"/>
                      <a:pt x="1" y="1606"/>
                    </a:cubicBezTo>
                    <a:lnTo>
                      <a:pt x="1" y="0"/>
                    </a:lnTo>
                    <a:lnTo>
                      <a:pt x="1417" y="0"/>
                    </a:lnTo>
                    <a:lnTo>
                      <a:pt x="1417" y="645"/>
                    </a:lnTo>
                    <a:cubicBezTo>
                      <a:pt x="1428" y="1226"/>
                      <a:pt x="956" y="1692"/>
                      <a:pt x="398" y="1692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410;p33">
                <a:extLst>
                  <a:ext uri="{FF2B5EF4-FFF2-40B4-BE49-F238E27FC236}">
                    <a16:creationId xmlns:a16="http://schemas.microsoft.com/office/drawing/2014/main" id="{33ED64A5-BD18-1530-9D63-21A84816CDEE}"/>
                  </a:ext>
                </a:extLst>
              </p:cNvPr>
              <p:cNvSpPr/>
              <p:nvPr/>
            </p:nvSpPr>
            <p:spPr>
              <a:xfrm>
                <a:off x="3254140" y="3084258"/>
                <a:ext cx="153842" cy="216554"/>
              </a:xfrm>
              <a:custGeom>
                <a:avLst/>
                <a:gdLst/>
                <a:ahLst/>
                <a:cxnLst/>
                <a:rect l="l" t="t" r="r" b="b"/>
                <a:pathLst>
                  <a:path w="2004" h="2821" extrusionOk="0">
                    <a:moveTo>
                      <a:pt x="973" y="2821"/>
                    </a:moveTo>
                    <a:lnTo>
                      <a:pt x="973" y="2821"/>
                    </a:lnTo>
                    <a:cubicBezTo>
                      <a:pt x="1531" y="2821"/>
                      <a:pt x="2003" y="2349"/>
                      <a:pt x="2003" y="1779"/>
                    </a:cubicBezTo>
                    <a:lnTo>
                      <a:pt x="2003" y="944"/>
                    </a:lnTo>
                    <a:cubicBezTo>
                      <a:pt x="2003" y="403"/>
                      <a:pt x="1560" y="1"/>
                      <a:pt x="1031" y="29"/>
                    </a:cubicBezTo>
                    <a:lnTo>
                      <a:pt x="1031" y="29"/>
                    </a:lnTo>
                    <a:cubicBezTo>
                      <a:pt x="513" y="58"/>
                      <a:pt x="81" y="490"/>
                      <a:pt x="58" y="1008"/>
                    </a:cubicBezTo>
                    <a:lnTo>
                      <a:pt x="23" y="1813"/>
                    </a:lnTo>
                    <a:cubicBezTo>
                      <a:pt x="0" y="2372"/>
                      <a:pt x="421" y="2821"/>
                      <a:pt x="973" y="2821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411;p33">
                <a:extLst>
                  <a:ext uri="{FF2B5EF4-FFF2-40B4-BE49-F238E27FC236}">
                    <a16:creationId xmlns:a16="http://schemas.microsoft.com/office/drawing/2014/main" id="{E3D8B4CA-A3FD-62BA-8391-DBA99E8D596D}"/>
                  </a:ext>
                </a:extLst>
              </p:cNvPr>
              <p:cNvSpPr/>
              <p:nvPr/>
            </p:nvSpPr>
            <p:spPr>
              <a:xfrm>
                <a:off x="3247538" y="3022844"/>
                <a:ext cx="193531" cy="195367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545" extrusionOk="0">
                    <a:moveTo>
                      <a:pt x="1473" y="1405"/>
                    </a:moveTo>
                    <a:cubicBezTo>
                      <a:pt x="1560" y="1319"/>
                      <a:pt x="1801" y="1911"/>
                      <a:pt x="1893" y="2055"/>
                    </a:cubicBezTo>
                    <a:cubicBezTo>
                      <a:pt x="1986" y="2199"/>
                      <a:pt x="1957" y="2544"/>
                      <a:pt x="1957" y="2544"/>
                    </a:cubicBezTo>
                    <a:lnTo>
                      <a:pt x="2089" y="2544"/>
                    </a:lnTo>
                    <a:lnTo>
                      <a:pt x="2089" y="2170"/>
                    </a:lnTo>
                    <a:cubicBezTo>
                      <a:pt x="2089" y="2170"/>
                      <a:pt x="2181" y="2147"/>
                      <a:pt x="2250" y="2228"/>
                    </a:cubicBezTo>
                    <a:cubicBezTo>
                      <a:pt x="2250" y="2228"/>
                      <a:pt x="2521" y="1652"/>
                      <a:pt x="2452" y="1336"/>
                    </a:cubicBezTo>
                    <a:cubicBezTo>
                      <a:pt x="2377" y="904"/>
                      <a:pt x="2262" y="893"/>
                      <a:pt x="2106" y="617"/>
                    </a:cubicBezTo>
                    <a:cubicBezTo>
                      <a:pt x="1784" y="24"/>
                      <a:pt x="6" y="1"/>
                      <a:pt x="6" y="1687"/>
                    </a:cubicBezTo>
                    <a:cubicBezTo>
                      <a:pt x="0" y="1693"/>
                      <a:pt x="1042" y="1854"/>
                      <a:pt x="1473" y="14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412;p33">
                <a:extLst>
                  <a:ext uri="{FF2B5EF4-FFF2-40B4-BE49-F238E27FC236}">
                    <a16:creationId xmlns:a16="http://schemas.microsoft.com/office/drawing/2014/main" id="{A78D609E-C1FB-398B-C1DF-1EF81CD82862}"/>
                  </a:ext>
                </a:extLst>
              </p:cNvPr>
              <p:cNvSpPr/>
              <p:nvPr/>
            </p:nvSpPr>
            <p:spPr>
              <a:xfrm>
                <a:off x="2855641" y="3298515"/>
                <a:ext cx="353054" cy="306216"/>
              </a:xfrm>
              <a:custGeom>
                <a:avLst/>
                <a:gdLst/>
                <a:ahLst/>
                <a:cxnLst/>
                <a:rect l="l" t="t" r="r" b="b"/>
                <a:pathLst>
                  <a:path w="4599" h="3989" extrusionOk="0">
                    <a:moveTo>
                      <a:pt x="449" y="329"/>
                    </a:moveTo>
                    <a:cubicBezTo>
                      <a:pt x="996" y="709"/>
                      <a:pt x="1399" y="588"/>
                      <a:pt x="1399" y="588"/>
                    </a:cubicBezTo>
                    <a:cubicBezTo>
                      <a:pt x="1399" y="588"/>
                      <a:pt x="1341" y="444"/>
                      <a:pt x="1313" y="231"/>
                    </a:cubicBezTo>
                    <a:cubicBezTo>
                      <a:pt x="1284" y="1"/>
                      <a:pt x="1577" y="133"/>
                      <a:pt x="1641" y="519"/>
                    </a:cubicBezTo>
                    <a:cubicBezTo>
                      <a:pt x="1681" y="789"/>
                      <a:pt x="2492" y="2360"/>
                      <a:pt x="3125" y="2763"/>
                    </a:cubicBezTo>
                    <a:lnTo>
                      <a:pt x="3586" y="2130"/>
                    </a:lnTo>
                    <a:lnTo>
                      <a:pt x="4599" y="2636"/>
                    </a:lnTo>
                    <a:cubicBezTo>
                      <a:pt x="4599" y="2636"/>
                      <a:pt x="3730" y="3989"/>
                      <a:pt x="3223" y="3960"/>
                    </a:cubicBezTo>
                    <a:cubicBezTo>
                      <a:pt x="2458" y="3914"/>
                      <a:pt x="1324" y="1439"/>
                      <a:pt x="1324" y="1439"/>
                    </a:cubicBezTo>
                    <a:cubicBezTo>
                      <a:pt x="939" y="916"/>
                      <a:pt x="214" y="916"/>
                      <a:pt x="104" y="801"/>
                    </a:cubicBezTo>
                    <a:cubicBezTo>
                      <a:pt x="1" y="674"/>
                      <a:pt x="208" y="156"/>
                      <a:pt x="449" y="329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413;p33">
                <a:extLst>
                  <a:ext uri="{FF2B5EF4-FFF2-40B4-BE49-F238E27FC236}">
                    <a16:creationId xmlns:a16="http://schemas.microsoft.com/office/drawing/2014/main" id="{BB500B5A-6405-AC21-A95C-3A3C38456324}"/>
                  </a:ext>
                </a:extLst>
              </p:cNvPr>
              <p:cNvSpPr/>
              <p:nvPr/>
            </p:nvSpPr>
            <p:spPr>
              <a:xfrm>
                <a:off x="3091087" y="3331678"/>
                <a:ext cx="532459" cy="433876"/>
              </a:xfrm>
              <a:custGeom>
                <a:avLst/>
                <a:gdLst/>
                <a:ahLst/>
                <a:cxnLst/>
                <a:rect l="l" t="t" r="r" b="b"/>
                <a:pathLst>
                  <a:path w="6936" h="5652" extrusionOk="0">
                    <a:moveTo>
                      <a:pt x="6935" y="2492"/>
                    </a:moveTo>
                    <a:lnTo>
                      <a:pt x="5756" y="472"/>
                    </a:lnTo>
                    <a:cubicBezTo>
                      <a:pt x="5727" y="415"/>
                      <a:pt x="5687" y="357"/>
                      <a:pt x="5641" y="305"/>
                    </a:cubicBezTo>
                    <a:cubicBezTo>
                      <a:pt x="5635" y="300"/>
                      <a:pt x="5629" y="288"/>
                      <a:pt x="5629" y="282"/>
                    </a:cubicBezTo>
                    <a:lnTo>
                      <a:pt x="5595" y="248"/>
                    </a:lnTo>
                    <a:lnTo>
                      <a:pt x="5554" y="213"/>
                    </a:lnTo>
                    <a:lnTo>
                      <a:pt x="5543" y="196"/>
                    </a:lnTo>
                    <a:cubicBezTo>
                      <a:pt x="5428" y="104"/>
                      <a:pt x="5249" y="0"/>
                      <a:pt x="4996" y="0"/>
                    </a:cubicBezTo>
                    <a:lnTo>
                      <a:pt x="4087" y="0"/>
                    </a:lnTo>
                    <a:cubicBezTo>
                      <a:pt x="4087" y="0"/>
                      <a:pt x="3972" y="950"/>
                      <a:pt x="3091" y="731"/>
                    </a:cubicBezTo>
                    <a:cubicBezTo>
                      <a:pt x="2671" y="622"/>
                      <a:pt x="2706" y="0"/>
                      <a:pt x="2706" y="0"/>
                    </a:cubicBezTo>
                    <a:lnTo>
                      <a:pt x="2096" y="0"/>
                    </a:lnTo>
                    <a:cubicBezTo>
                      <a:pt x="1796" y="0"/>
                      <a:pt x="1526" y="161"/>
                      <a:pt x="1371" y="392"/>
                    </a:cubicBezTo>
                    <a:lnTo>
                      <a:pt x="53" y="1899"/>
                    </a:lnTo>
                    <a:cubicBezTo>
                      <a:pt x="1" y="2009"/>
                      <a:pt x="904" y="3189"/>
                      <a:pt x="1140" y="2930"/>
                    </a:cubicBezTo>
                    <a:lnTo>
                      <a:pt x="1227" y="2814"/>
                    </a:lnTo>
                    <a:lnTo>
                      <a:pt x="1227" y="5652"/>
                    </a:lnTo>
                    <a:lnTo>
                      <a:pt x="5859" y="5652"/>
                    </a:lnTo>
                    <a:lnTo>
                      <a:pt x="5859" y="3096"/>
                    </a:lnTo>
                    <a:lnTo>
                      <a:pt x="5859" y="3327"/>
                    </a:lnTo>
                    <a:cubicBezTo>
                      <a:pt x="6182" y="3235"/>
                      <a:pt x="6792" y="2907"/>
                      <a:pt x="6935" y="249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414;p33">
                <a:extLst>
                  <a:ext uri="{FF2B5EF4-FFF2-40B4-BE49-F238E27FC236}">
                    <a16:creationId xmlns:a16="http://schemas.microsoft.com/office/drawing/2014/main" id="{0246CFFC-B9C9-01E6-B18D-5E287BEF6A59}"/>
                  </a:ext>
                </a:extLst>
              </p:cNvPr>
              <p:cNvSpPr/>
              <p:nvPr/>
            </p:nvSpPr>
            <p:spPr>
              <a:xfrm>
                <a:off x="3170618" y="3763724"/>
                <a:ext cx="221014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0832" extrusionOk="0">
                    <a:moveTo>
                      <a:pt x="1" y="10831"/>
                    </a:moveTo>
                    <a:lnTo>
                      <a:pt x="1324" y="10831"/>
                    </a:lnTo>
                    <a:lnTo>
                      <a:pt x="2878" y="1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415;p33">
                <a:extLst>
                  <a:ext uri="{FF2B5EF4-FFF2-40B4-BE49-F238E27FC236}">
                    <a16:creationId xmlns:a16="http://schemas.microsoft.com/office/drawing/2014/main" id="{7A186C62-FC30-05D7-3330-9327BE6C6B29}"/>
                  </a:ext>
                </a:extLst>
              </p:cNvPr>
              <p:cNvSpPr/>
              <p:nvPr/>
            </p:nvSpPr>
            <p:spPr>
              <a:xfrm>
                <a:off x="3236484" y="3763724"/>
                <a:ext cx="155147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0832" extrusionOk="0">
                    <a:moveTo>
                      <a:pt x="1554" y="1"/>
                    </a:moveTo>
                    <a:lnTo>
                      <a:pt x="0" y="10831"/>
                    </a:lnTo>
                    <a:lnTo>
                      <a:pt x="466" y="10831"/>
                    </a:lnTo>
                    <a:lnTo>
                      <a:pt x="2020" y="1"/>
                    </a:ln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416;p33">
                <a:extLst>
                  <a:ext uri="{FF2B5EF4-FFF2-40B4-BE49-F238E27FC236}">
                    <a16:creationId xmlns:a16="http://schemas.microsoft.com/office/drawing/2014/main" id="{A27845D4-1878-513D-E383-22C14B598463}"/>
                  </a:ext>
                </a:extLst>
              </p:cNvPr>
              <p:cNvSpPr/>
              <p:nvPr/>
            </p:nvSpPr>
            <p:spPr>
              <a:xfrm>
                <a:off x="3316015" y="3763724"/>
                <a:ext cx="222703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2901" h="10832" extrusionOk="0">
                    <a:moveTo>
                      <a:pt x="1600" y="10831"/>
                    </a:moveTo>
                    <a:lnTo>
                      <a:pt x="2901" y="10831"/>
                    </a:lnTo>
                    <a:lnTo>
                      <a:pt x="2849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417;p33">
                <a:extLst>
                  <a:ext uri="{FF2B5EF4-FFF2-40B4-BE49-F238E27FC236}">
                    <a16:creationId xmlns:a16="http://schemas.microsoft.com/office/drawing/2014/main" id="{9EE8FFA2-D114-1B9E-3132-4223BC8AB6B9}"/>
                  </a:ext>
                </a:extLst>
              </p:cNvPr>
              <p:cNvSpPr/>
              <p:nvPr/>
            </p:nvSpPr>
            <p:spPr>
              <a:xfrm>
                <a:off x="3427328" y="3763724"/>
                <a:ext cx="111390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0832" extrusionOk="0">
                    <a:moveTo>
                      <a:pt x="0" y="1"/>
                    </a:moveTo>
                    <a:cubicBezTo>
                      <a:pt x="0" y="1100"/>
                      <a:pt x="829" y="1129"/>
                      <a:pt x="818" y="2210"/>
                    </a:cubicBezTo>
                    <a:cubicBezTo>
                      <a:pt x="766" y="5531"/>
                      <a:pt x="818" y="10831"/>
                      <a:pt x="818" y="10831"/>
                    </a:cubicBezTo>
                    <a:lnTo>
                      <a:pt x="1451" y="10831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418;p33">
                <a:extLst>
                  <a:ext uri="{FF2B5EF4-FFF2-40B4-BE49-F238E27FC236}">
                    <a16:creationId xmlns:a16="http://schemas.microsoft.com/office/drawing/2014/main" id="{11A1EFD5-4592-54A7-E9D1-468FFBEDC900}"/>
                  </a:ext>
                </a:extLst>
              </p:cNvPr>
              <p:cNvSpPr/>
              <p:nvPr/>
            </p:nvSpPr>
            <p:spPr>
              <a:xfrm>
                <a:off x="3185203" y="3415201"/>
                <a:ext cx="51357" cy="255858"/>
              </a:xfrm>
              <a:custGeom>
                <a:avLst/>
                <a:gdLst/>
                <a:ahLst/>
                <a:cxnLst/>
                <a:rect l="l" t="t" r="r" b="b"/>
                <a:pathLst>
                  <a:path w="669" h="3333" extrusionOk="0">
                    <a:moveTo>
                      <a:pt x="668" y="0"/>
                    </a:moveTo>
                    <a:lnTo>
                      <a:pt x="668" y="0"/>
                    </a:lnTo>
                    <a:cubicBezTo>
                      <a:pt x="404" y="46"/>
                      <a:pt x="317" y="512"/>
                      <a:pt x="1" y="806"/>
                    </a:cubicBezTo>
                    <a:lnTo>
                      <a:pt x="1" y="3332"/>
                    </a:lnTo>
                    <a:cubicBezTo>
                      <a:pt x="58" y="3102"/>
                      <a:pt x="317" y="1514"/>
                      <a:pt x="668" y="0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419;p33">
                <a:extLst>
                  <a:ext uri="{FF2B5EF4-FFF2-40B4-BE49-F238E27FC236}">
                    <a16:creationId xmlns:a16="http://schemas.microsoft.com/office/drawing/2014/main" id="{773D10DE-8F26-0312-409F-A5E1107561FC}"/>
                  </a:ext>
                </a:extLst>
              </p:cNvPr>
              <p:cNvSpPr/>
              <p:nvPr/>
            </p:nvSpPr>
            <p:spPr>
              <a:xfrm>
                <a:off x="3450742" y="4594729"/>
                <a:ext cx="213414" cy="86207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1123" extrusionOk="0">
                    <a:moveTo>
                      <a:pt x="0" y="6"/>
                    </a:moveTo>
                    <a:lnTo>
                      <a:pt x="0" y="1123"/>
                    </a:lnTo>
                    <a:lnTo>
                      <a:pt x="2671" y="1123"/>
                    </a:lnTo>
                    <a:cubicBezTo>
                      <a:pt x="2671" y="1123"/>
                      <a:pt x="2780" y="564"/>
                      <a:pt x="1802" y="518"/>
                    </a:cubicBezTo>
                    <a:cubicBezTo>
                      <a:pt x="1088" y="490"/>
                      <a:pt x="1007" y="0"/>
                      <a:pt x="100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420;p33">
                <a:extLst>
                  <a:ext uri="{FF2B5EF4-FFF2-40B4-BE49-F238E27FC236}">
                    <a16:creationId xmlns:a16="http://schemas.microsoft.com/office/drawing/2014/main" id="{801C6BE4-6A6B-07EC-4449-E5CB70785DE8}"/>
                  </a:ext>
                </a:extLst>
              </p:cNvPr>
              <p:cNvSpPr/>
              <p:nvPr/>
            </p:nvSpPr>
            <p:spPr>
              <a:xfrm>
                <a:off x="3170618" y="4595190"/>
                <a:ext cx="87592" cy="86207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1123" extrusionOk="0">
                    <a:moveTo>
                      <a:pt x="1" y="1122"/>
                    </a:moveTo>
                    <a:lnTo>
                      <a:pt x="1140" y="1122"/>
                    </a:lnTo>
                    <a:lnTo>
                      <a:pt x="1140" y="0"/>
                    </a:lnTo>
                    <a:lnTo>
                      <a:pt x="3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421;p33">
                <a:extLst>
                  <a:ext uri="{FF2B5EF4-FFF2-40B4-BE49-F238E27FC236}">
                    <a16:creationId xmlns:a16="http://schemas.microsoft.com/office/drawing/2014/main" id="{3274D7BC-C707-2C07-A87F-313CFDDC9911}"/>
                  </a:ext>
                </a:extLst>
              </p:cNvPr>
              <p:cNvSpPr/>
              <p:nvPr/>
            </p:nvSpPr>
            <p:spPr>
              <a:xfrm>
                <a:off x="3132234" y="4622979"/>
                <a:ext cx="113155" cy="58418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761" extrusionOk="0">
                    <a:moveTo>
                      <a:pt x="0" y="760"/>
                    </a:moveTo>
                    <a:lnTo>
                      <a:pt x="1473" y="760"/>
                    </a:lnTo>
                    <a:lnTo>
                      <a:pt x="1473" y="398"/>
                    </a:lnTo>
                    <a:cubicBezTo>
                      <a:pt x="1473" y="173"/>
                      <a:pt x="1295" y="1"/>
                      <a:pt x="1076" y="1"/>
                    </a:cubicBezTo>
                    <a:lnTo>
                      <a:pt x="397" y="1"/>
                    </a:lnTo>
                    <a:cubicBezTo>
                      <a:pt x="173" y="1"/>
                      <a:pt x="0" y="179"/>
                      <a:pt x="0" y="39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422;p33">
                <a:extLst>
                  <a:ext uri="{FF2B5EF4-FFF2-40B4-BE49-F238E27FC236}">
                    <a16:creationId xmlns:a16="http://schemas.microsoft.com/office/drawing/2014/main" id="{20275F2C-D0CC-82A9-0DDD-21AE0803396E}"/>
                  </a:ext>
                </a:extLst>
              </p:cNvPr>
              <p:cNvSpPr/>
              <p:nvPr/>
            </p:nvSpPr>
            <p:spPr>
              <a:xfrm>
                <a:off x="3408750" y="3388179"/>
                <a:ext cx="129967" cy="375611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4893" extrusionOk="0">
                    <a:moveTo>
                      <a:pt x="1290" y="1"/>
                    </a:moveTo>
                    <a:lnTo>
                      <a:pt x="1290" y="1"/>
                    </a:lnTo>
                    <a:cubicBezTo>
                      <a:pt x="1272" y="864"/>
                      <a:pt x="1301" y="2424"/>
                      <a:pt x="1226" y="2907"/>
                    </a:cubicBezTo>
                    <a:cubicBezTo>
                      <a:pt x="985" y="4415"/>
                      <a:pt x="1" y="4893"/>
                      <a:pt x="1" y="4893"/>
                    </a:cubicBezTo>
                    <a:lnTo>
                      <a:pt x="1693" y="4893"/>
                    </a:lnTo>
                    <a:lnTo>
                      <a:pt x="1693" y="1969"/>
                    </a:lnTo>
                    <a:cubicBezTo>
                      <a:pt x="1693" y="1497"/>
                      <a:pt x="1503" y="519"/>
                      <a:pt x="1290" y="1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423;p33">
                <a:extLst>
                  <a:ext uri="{FF2B5EF4-FFF2-40B4-BE49-F238E27FC236}">
                    <a16:creationId xmlns:a16="http://schemas.microsoft.com/office/drawing/2014/main" id="{144A15D8-88A8-C80A-90E2-43EF622923EE}"/>
                  </a:ext>
                </a:extLst>
              </p:cNvPr>
              <p:cNvSpPr/>
              <p:nvPr/>
            </p:nvSpPr>
            <p:spPr>
              <a:xfrm>
                <a:off x="3481679" y="3541099"/>
                <a:ext cx="160828" cy="295622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3851" extrusionOk="0">
                    <a:moveTo>
                      <a:pt x="1715" y="0"/>
                    </a:moveTo>
                    <a:cubicBezTo>
                      <a:pt x="1715" y="0"/>
                      <a:pt x="1324" y="409"/>
                      <a:pt x="823" y="593"/>
                    </a:cubicBezTo>
                    <a:cubicBezTo>
                      <a:pt x="863" y="639"/>
                      <a:pt x="984" y="863"/>
                      <a:pt x="1042" y="1024"/>
                    </a:cubicBezTo>
                    <a:lnTo>
                      <a:pt x="363" y="2935"/>
                    </a:lnTo>
                    <a:cubicBezTo>
                      <a:pt x="363" y="2935"/>
                      <a:pt x="104" y="2941"/>
                      <a:pt x="0" y="3079"/>
                    </a:cubicBezTo>
                    <a:lnTo>
                      <a:pt x="484" y="3850"/>
                    </a:lnTo>
                    <a:lnTo>
                      <a:pt x="806" y="3229"/>
                    </a:lnTo>
                    <a:lnTo>
                      <a:pt x="1980" y="1347"/>
                    </a:lnTo>
                    <a:cubicBezTo>
                      <a:pt x="2072" y="1157"/>
                      <a:pt x="2095" y="909"/>
                      <a:pt x="1715" y="0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424;p33">
                <a:extLst>
                  <a:ext uri="{FF2B5EF4-FFF2-40B4-BE49-F238E27FC236}">
                    <a16:creationId xmlns:a16="http://schemas.microsoft.com/office/drawing/2014/main" id="{4CFBC93D-5C29-6769-B2FA-756397EA1BF3}"/>
                  </a:ext>
                </a:extLst>
              </p:cNvPr>
              <p:cNvSpPr/>
              <p:nvPr/>
            </p:nvSpPr>
            <p:spPr>
              <a:xfrm>
                <a:off x="2824704" y="1073725"/>
                <a:ext cx="979553" cy="884026"/>
              </a:xfrm>
              <a:custGeom>
                <a:avLst/>
                <a:gdLst/>
                <a:ahLst/>
                <a:cxnLst/>
                <a:rect l="l" t="t" r="r" b="b"/>
                <a:pathLst>
                  <a:path w="12760" h="11516" extrusionOk="0">
                    <a:moveTo>
                      <a:pt x="6377" y="0"/>
                    </a:moveTo>
                    <a:cubicBezTo>
                      <a:pt x="2855" y="0"/>
                      <a:pt x="1" y="2274"/>
                      <a:pt x="1" y="5076"/>
                    </a:cubicBezTo>
                    <a:cubicBezTo>
                      <a:pt x="1" y="6877"/>
                      <a:pt x="1169" y="8460"/>
                      <a:pt x="2947" y="9358"/>
                    </a:cubicBezTo>
                    <a:cubicBezTo>
                      <a:pt x="2717" y="9847"/>
                      <a:pt x="2303" y="10474"/>
                      <a:pt x="1601" y="10739"/>
                    </a:cubicBezTo>
                    <a:cubicBezTo>
                      <a:pt x="852" y="11027"/>
                      <a:pt x="3828" y="11516"/>
                      <a:pt x="5387" y="10094"/>
                    </a:cubicBezTo>
                    <a:cubicBezTo>
                      <a:pt x="5710" y="10135"/>
                      <a:pt x="6043" y="10158"/>
                      <a:pt x="6377" y="10158"/>
                    </a:cubicBezTo>
                    <a:cubicBezTo>
                      <a:pt x="9905" y="10158"/>
                      <a:pt x="12759" y="7885"/>
                      <a:pt x="12759" y="5082"/>
                    </a:cubicBezTo>
                    <a:cubicBezTo>
                      <a:pt x="12759" y="2274"/>
                      <a:pt x="9905" y="0"/>
                      <a:pt x="63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2" name="Google Shape;425;p33">
                <a:extLst>
                  <a:ext uri="{FF2B5EF4-FFF2-40B4-BE49-F238E27FC236}">
                    <a16:creationId xmlns:a16="http://schemas.microsoft.com/office/drawing/2014/main" id="{3D74F0B3-9F95-7715-7519-34B317F59D1D}"/>
                  </a:ext>
                </a:extLst>
              </p:cNvPr>
              <p:cNvGrpSpPr/>
              <p:nvPr/>
            </p:nvGrpSpPr>
            <p:grpSpPr>
              <a:xfrm>
                <a:off x="3050649" y="1341846"/>
                <a:ext cx="527533" cy="273512"/>
                <a:chOff x="7999109" y="908965"/>
                <a:chExt cx="502461" cy="260512"/>
              </a:xfrm>
            </p:grpSpPr>
            <p:sp>
              <p:nvSpPr>
                <p:cNvPr id="183" name="Google Shape;426;p33">
                  <a:extLst>
                    <a:ext uri="{FF2B5EF4-FFF2-40B4-BE49-F238E27FC236}">
                      <a16:creationId xmlns:a16="http://schemas.microsoft.com/office/drawing/2014/main" id="{0BD8CA24-D223-EDB3-D91C-E7A5C23A6C99}"/>
                    </a:ext>
                  </a:extLst>
                </p:cNvPr>
                <p:cNvSpPr/>
                <p:nvPr/>
              </p:nvSpPr>
              <p:spPr>
                <a:xfrm>
                  <a:off x="7999109" y="908965"/>
                  <a:ext cx="178480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" h="427" extrusionOk="0">
                      <a:moveTo>
                        <a:pt x="0" y="1"/>
                      </a:moveTo>
                      <a:lnTo>
                        <a:pt x="2440" y="1"/>
                      </a:lnTo>
                      <a:lnTo>
                        <a:pt x="2440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427;p33">
                  <a:extLst>
                    <a:ext uri="{FF2B5EF4-FFF2-40B4-BE49-F238E27FC236}">
                      <a16:creationId xmlns:a16="http://schemas.microsoft.com/office/drawing/2014/main" id="{620D23C3-0754-6D84-9C7B-D76903A71A0C}"/>
                    </a:ext>
                  </a:extLst>
                </p:cNvPr>
                <p:cNvSpPr/>
                <p:nvPr/>
              </p:nvSpPr>
              <p:spPr>
                <a:xfrm>
                  <a:off x="7999109" y="1061705"/>
                  <a:ext cx="234853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427" extrusionOk="0">
                      <a:moveTo>
                        <a:pt x="0" y="1"/>
                      </a:moveTo>
                      <a:lnTo>
                        <a:pt x="3211" y="1"/>
                      </a:lnTo>
                      <a:lnTo>
                        <a:pt x="3211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428;p33">
                  <a:extLst>
                    <a:ext uri="{FF2B5EF4-FFF2-40B4-BE49-F238E27FC236}">
                      <a16:creationId xmlns:a16="http://schemas.microsoft.com/office/drawing/2014/main" id="{3B4AD8D0-162A-7B9F-83D7-F5BFC89A69ED}"/>
                    </a:ext>
                  </a:extLst>
                </p:cNvPr>
                <p:cNvSpPr/>
                <p:nvPr/>
              </p:nvSpPr>
              <p:spPr>
                <a:xfrm>
                  <a:off x="8266715" y="1061705"/>
                  <a:ext cx="234853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427" extrusionOk="0">
                      <a:moveTo>
                        <a:pt x="0" y="1"/>
                      </a:moveTo>
                      <a:lnTo>
                        <a:pt x="3211" y="1"/>
                      </a:lnTo>
                      <a:lnTo>
                        <a:pt x="3211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defTabSz="804899">
                    <a:spcAft>
                      <a:spcPts val="480"/>
                    </a:spcAft>
                  </a:pPr>
                  <a:r>
                    <a:rPr lang="en" sz="1583" kern="1200">
                      <a:solidFill>
                        <a:srgbClr val="555555"/>
                      </a:solidFill>
                      <a:latin typeface="+mn-lt"/>
                      <a:ea typeface="+mn-ea"/>
                      <a:cs typeface="+mn-cs"/>
                    </a:rPr>
                    <a:t>    </a:t>
                  </a:r>
                  <a:endParaRPr/>
                </a:p>
              </p:txBody>
            </p:sp>
            <p:sp>
              <p:nvSpPr>
                <p:cNvPr id="186" name="Google Shape;429;p33">
                  <a:extLst>
                    <a:ext uri="{FF2B5EF4-FFF2-40B4-BE49-F238E27FC236}">
                      <a16:creationId xmlns:a16="http://schemas.microsoft.com/office/drawing/2014/main" id="{A1EE2800-6B60-6DAB-F03D-E2161DC54CA2}"/>
                    </a:ext>
                  </a:extLst>
                </p:cNvPr>
                <p:cNvSpPr/>
                <p:nvPr/>
              </p:nvSpPr>
              <p:spPr>
                <a:xfrm>
                  <a:off x="8216192" y="908965"/>
                  <a:ext cx="285378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427" extrusionOk="0">
                      <a:moveTo>
                        <a:pt x="1" y="1"/>
                      </a:moveTo>
                      <a:lnTo>
                        <a:pt x="3902" y="1"/>
                      </a:lnTo>
                      <a:lnTo>
                        <a:pt x="3902" y="426"/>
                      </a:lnTo>
                      <a:lnTo>
                        <a:pt x="1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430;p33">
                  <a:extLst>
                    <a:ext uri="{FF2B5EF4-FFF2-40B4-BE49-F238E27FC236}">
                      <a16:creationId xmlns:a16="http://schemas.microsoft.com/office/drawing/2014/main" id="{724BE3AF-C140-8664-D2E7-0CE2EC25CC58}"/>
                    </a:ext>
                  </a:extLst>
                </p:cNvPr>
                <p:cNvSpPr/>
                <p:nvPr/>
              </p:nvSpPr>
              <p:spPr>
                <a:xfrm>
                  <a:off x="7999109" y="985591"/>
                  <a:ext cx="104412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" h="421" extrusionOk="0">
                      <a:moveTo>
                        <a:pt x="0" y="0"/>
                      </a:moveTo>
                      <a:lnTo>
                        <a:pt x="1427" y="0"/>
                      </a:lnTo>
                      <a:lnTo>
                        <a:pt x="1427" y="420"/>
                      </a:lnTo>
                      <a:lnTo>
                        <a:pt x="0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431;p33">
                  <a:extLst>
                    <a:ext uri="{FF2B5EF4-FFF2-40B4-BE49-F238E27FC236}">
                      <a16:creationId xmlns:a16="http://schemas.microsoft.com/office/drawing/2014/main" id="{343EDD7D-16B3-04B1-38DF-D465134EFBC6}"/>
                    </a:ext>
                  </a:extLst>
                </p:cNvPr>
                <p:cNvSpPr/>
                <p:nvPr/>
              </p:nvSpPr>
              <p:spPr>
                <a:xfrm>
                  <a:off x="8141759" y="985591"/>
                  <a:ext cx="144334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4" h="421" extrusionOk="0">
                      <a:moveTo>
                        <a:pt x="0" y="0"/>
                      </a:moveTo>
                      <a:lnTo>
                        <a:pt x="1974" y="0"/>
                      </a:lnTo>
                      <a:lnTo>
                        <a:pt x="1974" y="420"/>
                      </a:lnTo>
                      <a:lnTo>
                        <a:pt x="0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432;p33">
                  <a:extLst>
                    <a:ext uri="{FF2B5EF4-FFF2-40B4-BE49-F238E27FC236}">
                      <a16:creationId xmlns:a16="http://schemas.microsoft.com/office/drawing/2014/main" id="{DC1B6AC7-070E-2614-FB58-EABA8E9ADD3D}"/>
                    </a:ext>
                  </a:extLst>
                </p:cNvPr>
                <p:cNvSpPr/>
                <p:nvPr/>
              </p:nvSpPr>
              <p:spPr>
                <a:xfrm>
                  <a:off x="8328937" y="985591"/>
                  <a:ext cx="172630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" h="421" extrusionOk="0">
                      <a:moveTo>
                        <a:pt x="1" y="0"/>
                      </a:moveTo>
                      <a:lnTo>
                        <a:pt x="2360" y="0"/>
                      </a:lnTo>
                      <a:lnTo>
                        <a:pt x="2360" y="420"/>
                      </a:lnTo>
                      <a:lnTo>
                        <a:pt x="1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433;p33">
                  <a:extLst>
                    <a:ext uri="{FF2B5EF4-FFF2-40B4-BE49-F238E27FC236}">
                      <a16:creationId xmlns:a16="http://schemas.microsoft.com/office/drawing/2014/main" id="{4E496A3D-73D9-FBAE-BFC8-984C0AA858DF}"/>
                    </a:ext>
                  </a:extLst>
                </p:cNvPr>
                <p:cNvSpPr/>
                <p:nvPr/>
              </p:nvSpPr>
              <p:spPr>
                <a:xfrm>
                  <a:off x="7999109" y="1138696"/>
                  <a:ext cx="142287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6" h="421" extrusionOk="0">
                      <a:moveTo>
                        <a:pt x="0" y="1"/>
                      </a:moveTo>
                      <a:lnTo>
                        <a:pt x="1945" y="1"/>
                      </a:lnTo>
                      <a:lnTo>
                        <a:pt x="1945" y="421"/>
                      </a:lnTo>
                      <a:lnTo>
                        <a:pt x="0" y="42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9" name="Google Shape;434;p33">
              <a:extLst>
                <a:ext uri="{FF2B5EF4-FFF2-40B4-BE49-F238E27FC236}">
                  <a16:creationId xmlns:a16="http://schemas.microsoft.com/office/drawing/2014/main" id="{12A1DBFF-9C4E-94D5-2085-7ECF6F9989D7}"/>
                </a:ext>
              </a:extLst>
            </p:cNvPr>
            <p:cNvSpPr/>
            <p:nvPr/>
          </p:nvSpPr>
          <p:spPr>
            <a:xfrm>
              <a:off x="1049321" y="900579"/>
              <a:ext cx="136492" cy="136492"/>
            </a:xfrm>
            <a:custGeom>
              <a:avLst/>
              <a:gdLst/>
              <a:ahLst/>
              <a:cxnLst/>
              <a:rect l="l" t="t" r="r" b="b"/>
              <a:pathLst>
                <a:path w="4231" h="4231" extrusionOk="0">
                  <a:moveTo>
                    <a:pt x="4231" y="2118"/>
                  </a:moveTo>
                  <a:cubicBezTo>
                    <a:pt x="4231" y="3287"/>
                    <a:pt x="3287" y="4230"/>
                    <a:pt x="2119" y="4230"/>
                  </a:cubicBezTo>
                  <a:cubicBezTo>
                    <a:pt x="950" y="4230"/>
                    <a:pt x="1" y="3287"/>
                    <a:pt x="1" y="2118"/>
                  </a:cubicBezTo>
                  <a:cubicBezTo>
                    <a:pt x="1" y="950"/>
                    <a:pt x="950" y="1"/>
                    <a:pt x="2119" y="1"/>
                  </a:cubicBezTo>
                  <a:cubicBezTo>
                    <a:pt x="3287" y="1"/>
                    <a:pt x="4231" y="950"/>
                    <a:pt x="4231" y="21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88A482C-A145-63F6-C434-027FA0FBF211}"/>
              </a:ext>
            </a:extLst>
          </p:cNvPr>
          <p:cNvSpPr txBox="1"/>
          <p:nvPr/>
        </p:nvSpPr>
        <p:spPr>
          <a:xfrm>
            <a:off x="6327628" y="1068028"/>
            <a:ext cx="167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Scan to connect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1424" y="666313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667EEA"/>
                </a:solidFill>
              </a:rPr>
              <a:t>📋 Project Overview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251424" y="1519488"/>
            <a:ext cx="6455371" cy="40360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B1B2B"/>
                </a:solidFill>
              </a:rPr>
              <a:t>Build an interactive dashboard to explore AI and Data Science job market trends with powerful filtering and visualization capabilities.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Provides comprehensive insights into AI and Data Science jobs (2024-2025)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Purpose: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• Enable data-driven job search decisions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• Identify market trends in AI/Data Science roles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• Support career planning with real market data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Dataset: 12,000+ AI/Data Science job listings</a:t>
            </a:r>
            <a:endParaRPr lang="en-US" sz="1600" dirty="0"/>
          </a:p>
        </p:txBody>
      </p:sp>
      <p:grpSp>
        <p:nvGrpSpPr>
          <p:cNvPr id="4" name="Google Shape;469;p36">
            <a:extLst>
              <a:ext uri="{FF2B5EF4-FFF2-40B4-BE49-F238E27FC236}">
                <a16:creationId xmlns:a16="http://schemas.microsoft.com/office/drawing/2014/main" id="{6611162C-AE2D-167B-8952-7DABCDD5BF88}"/>
              </a:ext>
            </a:extLst>
          </p:cNvPr>
          <p:cNvGrpSpPr/>
          <p:nvPr/>
        </p:nvGrpSpPr>
        <p:grpSpPr>
          <a:xfrm>
            <a:off x="5657201" y="1682844"/>
            <a:ext cx="3231844" cy="3156274"/>
            <a:chOff x="5504532" y="1402030"/>
            <a:chExt cx="3231844" cy="3156274"/>
          </a:xfrm>
        </p:grpSpPr>
        <p:sp>
          <p:nvSpPr>
            <p:cNvPr id="5" name="Google Shape;470;p36">
              <a:extLst>
                <a:ext uri="{FF2B5EF4-FFF2-40B4-BE49-F238E27FC236}">
                  <a16:creationId xmlns:a16="http://schemas.microsoft.com/office/drawing/2014/main" id="{2C68F828-2CAD-0B27-0289-17BD59D124D1}"/>
                </a:ext>
              </a:extLst>
            </p:cNvPr>
            <p:cNvSpPr/>
            <p:nvPr/>
          </p:nvSpPr>
          <p:spPr>
            <a:xfrm>
              <a:off x="8185993" y="2196872"/>
              <a:ext cx="412338" cy="411893"/>
            </a:xfrm>
            <a:custGeom>
              <a:avLst/>
              <a:gdLst/>
              <a:ahLst/>
              <a:cxnLst/>
              <a:rect l="l" t="t" r="r" b="b"/>
              <a:pathLst>
                <a:path w="6493" h="6486" fill="none" extrusionOk="0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w="19050" cap="flat" cmpd="sng">
              <a:solidFill>
                <a:schemeClr val="lt2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71;p36">
              <a:extLst>
                <a:ext uri="{FF2B5EF4-FFF2-40B4-BE49-F238E27FC236}">
                  <a16:creationId xmlns:a16="http://schemas.microsoft.com/office/drawing/2014/main" id="{93FDDDE1-6EE2-2936-D975-98B144DE4577}"/>
                </a:ext>
              </a:extLst>
            </p:cNvPr>
            <p:cNvSpPr/>
            <p:nvPr/>
          </p:nvSpPr>
          <p:spPr>
            <a:xfrm>
              <a:off x="5504532" y="4432120"/>
              <a:ext cx="3102092" cy="126184"/>
            </a:xfrm>
            <a:custGeom>
              <a:avLst/>
              <a:gdLst/>
              <a:ahLst/>
              <a:cxnLst/>
              <a:rect l="l" t="t" r="r" b="b"/>
              <a:pathLst>
                <a:path w="48848" h="1987" extrusionOk="0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" name="Google Shape;472;p36">
              <a:extLst>
                <a:ext uri="{FF2B5EF4-FFF2-40B4-BE49-F238E27FC236}">
                  <a16:creationId xmlns:a16="http://schemas.microsoft.com/office/drawing/2014/main" id="{04CA7494-A9D0-4BE7-2AAC-EEE8EA0F129D}"/>
                </a:ext>
              </a:extLst>
            </p:cNvPr>
            <p:cNvGrpSpPr/>
            <p:nvPr/>
          </p:nvGrpSpPr>
          <p:grpSpPr>
            <a:xfrm>
              <a:off x="5836805" y="2286450"/>
              <a:ext cx="2491776" cy="2195831"/>
              <a:chOff x="5450286" y="1617112"/>
              <a:chExt cx="3026938" cy="2667433"/>
            </a:xfrm>
          </p:grpSpPr>
          <p:sp>
            <p:nvSpPr>
              <p:cNvPr id="32" name="Google Shape;473;p36">
                <a:extLst>
                  <a:ext uri="{FF2B5EF4-FFF2-40B4-BE49-F238E27FC236}">
                    <a16:creationId xmlns:a16="http://schemas.microsoft.com/office/drawing/2014/main" id="{C592F91B-E594-43FA-A268-1FDD2AEA81A3}"/>
                  </a:ext>
                </a:extLst>
              </p:cNvPr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avLst/>
                <a:gdLst/>
                <a:ahLst/>
                <a:cxnLst/>
                <a:rect l="l" t="t" r="r" b="b"/>
                <a:pathLst>
                  <a:path w="18123" h="5428" extrusionOk="0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474;p36">
                <a:extLst>
                  <a:ext uri="{FF2B5EF4-FFF2-40B4-BE49-F238E27FC236}">
                    <a16:creationId xmlns:a16="http://schemas.microsoft.com/office/drawing/2014/main" id="{C213DFF7-DF4C-703F-5CB5-DC2754E8963B}"/>
                  </a:ext>
                </a:extLst>
              </p:cNvPr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avLst/>
                <a:gdLst/>
                <a:ahLst/>
                <a:cxnLst/>
                <a:rect l="l" t="t" r="r" b="b"/>
                <a:pathLst>
                  <a:path w="39237" h="29368" extrusionOk="0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475;p36">
                <a:extLst>
                  <a:ext uri="{FF2B5EF4-FFF2-40B4-BE49-F238E27FC236}">
                    <a16:creationId xmlns:a16="http://schemas.microsoft.com/office/drawing/2014/main" id="{40BE1F05-CD31-4722-7D9C-A1F020617FEB}"/>
                  </a:ext>
                </a:extLst>
              </p:cNvPr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avLst/>
                <a:gdLst/>
                <a:ahLst/>
                <a:cxnLst/>
                <a:rect l="l" t="t" r="r" b="b"/>
                <a:pathLst>
                  <a:path w="39237" h="26433" extrusionOk="0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476;p36">
                <a:extLst>
                  <a:ext uri="{FF2B5EF4-FFF2-40B4-BE49-F238E27FC236}">
                    <a16:creationId xmlns:a16="http://schemas.microsoft.com/office/drawing/2014/main" id="{95A74C24-3140-9099-8B89-81C3EC0890AC}"/>
                  </a:ext>
                </a:extLst>
              </p:cNvPr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avLst/>
                <a:gdLst/>
                <a:ahLst/>
                <a:cxnLst/>
                <a:rect l="l" t="t" r="r" b="b"/>
                <a:pathLst>
                  <a:path w="36291" h="23193" extrusionOk="0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477;p36">
                <a:extLst>
                  <a:ext uri="{FF2B5EF4-FFF2-40B4-BE49-F238E27FC236}">
                    <a16:creationId xmlns:a16="http://schemas.microsoft.com/office/drawing/2014/main" id="{19B4FEE7-DB11-4E54-7E60-F0A1860BC261}"/>
                  </a:ext>
                </a:extLst>
              </p:cNvPr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avLst/>
                <a:gdLst/>
                <a:ahLst/>
                <a:cxnLst/>
                <a:rect l="l" t="t" r="r" b="b"/>
                <a:pathLst>
                  <a:path w="36061" h="22962" extrusionOk="0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478;p36">
              <a:extLst>
                <a:ext uri="{FF2B5EF4-FFF2-40B4-BE49-F238E27FC236}">
                  <a16:creationId xmlns:a16="http://schemas.microsoft.com/office/drawing/2014/main" id="{E318B75D-C13B-F1A0-A599-0DB683B0FE3E}"/>
                </a:ext>
              </a:extLst>
            </p:cNvPr>
            <p:cNvGrpSpPr/>
            <p:nvPr/>
          </p:nvGrpSpPr>
          <p:grpSpPr>
            <a:xfrm>
              <a:off x="6080934" y="2562938"/>
              <a:ext cx="588467" cy="576350"/>
              <a:chOff x="5608702" y="2132055"/>
              <a:chExt cx="956079" cy="936392"/>
            </a:xfrm>
          </p:grpSpPr>
          <p:grpSp>
            <p:nvGrpSpPr>
              <p:cNvPr id="28" name="Google Shape;479;p36">
                <a:extLst>
                  <a:ext uri="{FF2B5EF4-FFF2-40B4-BE49-F238E27FC236}">
                    <a16:creationId xmlns:a16="http://schemas.microsoft.com/office/drawing/2014/main" id="{A001222F-BA30-A39D-DFC2-A81F462654DE}"/>
                  </a:ext>
                </a:extLst>
              </p:cNvPr>
              <p:cNvGrpSpPr/>
              <p:nvPr/>
            </p:nvGrpSpPr>
            <p:grpSpPr>
              <a:xfrm>
                <a:off x="5608702" y="2132055"/>
                <a:ext cx="956079" cy="936392"/>
                <a:chOff x="5194542" y="1480793"/>
                <a:chExt cx="1161418" cy="1137503"/>
              </a:xfrm>
            </p:grpSpPr>
            <p:sp>
              <p:nvSpPr>
                <p:cNvPr id="30" name="Google Shape;480;p36">
                  <a:extLst>
                    <a:ext uri="{FF2B5EF4-FFF2-40B4-BE49-F238E27FC236}">
                      <a16:creationId xmlns:a16="http://schemas.microsoft.com/office/drawing/2014/main" id="{71705651-681B-4B1C-9F55-DCCA06085E49}"/>
                    </a:ext>
                  </a:extLst>
                </p:cNvPr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55" h="14745" extrusionOk="0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481;p36">
                  <a:extLst>
                    <a:ext uri="{FF2B5EF4-FFF2-40B4-BE49-F238E27FC236}">
                      <a16:creationId xmlns:a16="http://schemas.microsoft.com/office/drawing/2014/main" id="{5C1FC4C0-BFBA-AAE2-6D62-5120081E9D6F}"/>
                    </a:ext>
                  </a:extLst>
                </p:cNvPr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27" h="12402" extrusionOk="0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" name="Google Shape;482;p36">
                <a:extLst>
                  <a:ext uri="{FF2B5EF4-FFF2-40B4-BE49-F238E27FC236}">
                    <a16:creationId xmlns:a16="http://schemas.microsoft.com/office/drawing/2014/main" id="{5FD1E62A-DF4B-CE6C-D8AB-74E45D1D1F04}"/>
                  </a:ext>
                </a:extLst>
              </p:cNvPr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avLst/>
                <a:gdLst/>
                <a:ahLst/>
                <a:cxnLst/>
                <a:rect l="l" t="t" r="r" b="b"/>
                <a:pathLst>
                  <a:path w="6303" h="5082" extrusionOk="0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483;p36">
              <a:extLst>
                <a:ext uri="{FF2B5EF4-FFF2-40B4-BE49-F238E27FC236}">
                  <a16:creationId xmlns:a16="http://schemas.microsoft.com/office/drawing/2014/main" id="{76EAC165-4ED9-7ED7-3085-36B33174AA67}"/>
                </a:ext>
              </a:extLst>
            </p:cNvPr>
            <p:cNvGrpSpPr/>
            <p:nvPr/>
          </p:nvGrpSpPr>
          <p:grpSpPr>
            <a:xfrm>
              <a:off x="6420935" y="3158641"/>
              <a:ext cx="655117" cy="641505"/>
              <a:chOff x="6224520" y="2766314"/>
              <a:chExt cx="953591" cy="933778"/>
            </a:xfrm>
          </p:grpSpPr>
          <p:sp>
            <p:nvSpPr>
              <p:cNvPr id="25" name="Google Shape;484;p36">
                <a:extLst>
                  <a:ext uri="{FF2B5EF4-FFF2-40B4-BE49-F238E27FC236}">
                    <a16:creationId xmlns:a16="http://schemas.microsoft.com/office/drawing/2014/main" id="{AA3ADF65-3509-7713-4476-0BC8A38EF105}"/>
                  </a:ext>
                </a:extLst>
              </p:cNvPr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avLst/>
                <a:gdLst/>
                <a:ahLst/>
                <a:cxnLst/>
                <a:rect l="l" t="t" r="r" b="b"/>
                <a:pathLst>
                  <a:path w="15016" h="14704" extrusionOk="0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485;p36">
                <a:extLst>
                  <a:ext uri="{FF2B5EF4-FFF2-40B4-BE49-F238E27FC236}">
                    <a16:creationId xmlns:a16="http://schemas.microsoft.com/office/drawing/2014/main" id="{4F8464AA-F5CF-96E8-B86A-136C5FFD3936}"/>
                  </a:ext>
                </a:extLst>
              </p:cNvPr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avLst/>
                <a:gdLst/>
                <a:ahLst/>
                <a:cxnLst/>
                <a:rect l="l" t="t" r="r" b="b"/>
                <a:pathLst>
                  <a:path w="12587" h="12368" extrusionOk="0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486;p36">
                <a:extLst>
                  <a:ext uri="{FF2B5EF4-FFF2-40B4-BE49-F238E27FC236}">
                    <a16:creationId xmlns:a16="http://schemas.microsoft.com/office/drawing/2014/main" id="{141A876F-21B2-361D-D305-47E03D2EA05F}"/>
                  </a:ext>
                </a:extLst>
              </p:cNvPr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avLst/>
                <a:gdLst/>
                <a:ahLst/>
                <a:cxnLst/>
                <a:rect l="l" t="t" r="r" b="b"/>
                <a:pathLst>
                  <a:path w="6273" h="5060" extrusionOk="0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487;p36">
              <a:extLst>
                <a:ext uri="{FF2B5EF4-FFF2-40B4-BE49-F238E27FC236}">
                  <a16:creationId xmlns:a16="http://schemas.microsoft.com/office/drawing/2014/main" id="{6578FFBF-2C22-A548-F8AC-BF8E44EFB20F}"/>
                </a:ext>
              </a:extLst>
            </p:cNvPr>
            <p:cNvGrpSpPr/>
            <p:nvPr/>
          </p:nvGrpSpPr>
          <p:grpSpPr>
            <a:xfrm>
              <a:off x="6699330" y="2455550"/>
              <a:ext cx="791157" cy="791109"/>
              <a:chOff x="6746427" y="1893210"/>
              <a:chExt cx="1058120" cy="1058057"/>
            </a:xfrm>
          </p:grpSpPr>
          <p:sp>
            <p:nvSpPr>
              <p:cNvPr id="22" name="Google Shape;488;p36">
                <a:extLst>
                  <a:ext uri="{FF2B5EF4-FFF2-40B4-BE49-F238E27FC236}">
                    <a16:creationId xmlns:a16="http://schemas.microsoft.com/office/drawing/2014/main" id="{524B575D-97CB-9E1B-2483-0426099CFA84}"/>
                  </a:ext>
                </a:extLst>
              </p:cNvPr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13813" extrusionOk="0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489;p36">
                <a:extLst>
                  <a:ext uri="{FF2B5EF4-FFF2-40B4-BE49-F238E27FC236}">
                    <a16:creationId xmlns:a16="http://schemas.microsoft.com/office/drawing/2014/main" id="{039D8693-728F-6F84-4EB3-82C2702E0B15}"/>
                  </a:ext>
                </a:extLst>
              </p:cNvPr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avLst/>
                <a:gdLst/>
                <a:ahLst/>
                <a:cxnLst/>
                <a:rect l="l" t="t" r="r" b="b"/>
                <a:pathLst>
                  <a:path w="16662" h="16661" extrusionOk="0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490;p36">
                <a:extLst>
                  <a:ext uri="{FF2B5EF4-FFF2-40B4-BE49-F238E27FC236}">
                    <a16:creationId xmlns:a16="http://schemas.microsoft.com/office/drawing/2014/main" id="{023EB967-FF4B-8855-30C7-5D418B0B5BB6}"/>
                  </a:ext>
                </a:extLst>
              </p:cNvPr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avLst/>
                <a:gdLst/>
                <a:ahLst/>
                <a:cxnLst/>
                <a:rect l="l" t="t" r="r" b="b"/>
                <a:pathLst>
                  <a:path w="8777" h="9566" extrusionOk="0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" name="Google Shape;491;p36">
              <a:extLst>
                <a:ext uri="{FF2B5EF4-FFF2-40B4-BE49-F238E27FC236}">
                  <a16:creationId xmlns:a16="http://schemas.microsoft.com/office/drawing/2014/main" id="{66D75860-69CB-7678-BC60-A825F03C9E5C}"/>
                </a:ext>
              </a:extLst>
            </p:cNvPr>
            <p:cNvSpPr/>
            <p:nvPr/>
          </p:nvSpPr>
          <p:spPr>
            <a:xfrm>
              <a:off x="8399355" y="3558815"/>
              <a:ext cx="337021" cy="271928"/>
            </a:xfrm>
            <a:custGeom>
              <a:avLst/>
              <a:gdLst/>
              <a:ahLst/>
              <a:cxnLst/>
              <a:rect l="l" t="t" r="r" b="b"/>
              <a:pathLst>
                <a:path w="5307" h="4282" fill="none" extrusionOk="0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w="19050" cap="flat" cmpd="sng">
              <a:solidFill>
                <a:schemeClr val="lt2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92;p36">
              <a:extLst>
                <a:ext uri="{FF2B5EF4-FFF2-40B4-BE49-F238E27FC236}">
                  <a16:creationId xmlns:a16="http://schemas.microsoft.com/office/drawing/2014/main" id="{149A788C-A50F-D6F3-CCDA-38C53EC2E3A2}"/>
                </a:ext>
              </a:extLst>
            </p:cNvPr>
            <p:cNvSpPr/>
            <p:nvPr/>
          </p:nvSpPr>
          <p:spPr>
            <a:xfrm>
              <a:off x="6054669" y="4040401"/>
              <a:ext cx="411957" cy="412274"/>
            </a:xfrm>
            <a:custGeom>
              <a:avLst/>
              <a:gdLst/>
              <a:ahLst/>
              <a:cxnLst/>
              <a:rect l="l" t="t" r="r" b="b"/>
              <a:pathLst>
                <a:path w="6487" h="6492" fill="none" extrusionOk="0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w="19050" cap="flat" cmpd="sng">
              <a:solidFill>
                <a:schemeClr val="lt2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3;p36">
              <a:extLst>
                <a:ext uri="{FF2B5EF4-FFF2-40B4-BE49-F238E27FC236}">
                  <a16:creationId xmlns:a16="http://schemas.microsoft.com/office/drawing/2014/main" id="{366EC35E-35BA-6C5A-B0C3-68BE4DD6DB8A}"/>
                </a:ext>
              </a:extLst>
            </p:cNvPr>
            <p:cNvSpPr/>
            <p:nvPr/>
          </p:nvSpPr>
          <p:spPr>
            <a:xfrm>
              <a:off x="6379556" y="1780922"/>
              <a:ext cx="412338" cy="411893"/>
            </a:xfrm>
            <a:custGeom>
              <a:avLst/>
              <a:gdLst/>
              <a:ahLst/>
              <a:cxnLst/>
              <a:rect l="l" t="t" r="r" b="b"/>
              <a:pathLst>
                <a:path w="6493" h="6486" fill="none" extrusionOk="0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w="19050" cap="flat" cmpd="sng">
              <a:solidFill>
                <a:schemeClr val="lt2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494;p36">
              <a:extLst>
                <a:ext uri="{FF2B5EF4-FFF2-40B4-BE49-F238E27FC236}">
                  <a16:creationId xmlns:a16="http://schemas.microsoft.com/office/drawing/2014/main" id="{8EB188A0-4B6B-82C0-221A-15B5C2A6CCCA}"/>
                </a:ext>
              </a:extLst>
            </p:cNvPr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19" name="Google Shape;495;p36">
                <a:extLst>
                  <a:ext uri="{FF2B5EF4-FFF2-40B4-BE49-F238E27FC236}">
                    <a16:creationId xmlns:a16="http://schemas.microsoft.com/office/drawing/2014/main" id="{E6F22ED6-1B1D-9773-9F02-A920427176FD}"/>
                  </a:ext>
                </a:extLst>
              </p:cNvPr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avLst/>
                <a:gdLst/>
                <a:ahLst/>
                <a:cxnLst/>
                <a:rect l="l" t="t" r="r" b="b"/>
                <a:pathLst>
                  <a:path w="13767" h="13767" extrusionOk="0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96;p36">
                <a:extLst>
                  <a:ext uri="{FF2B5EF4-FFF2-40B4-BE49-F238E27FC236}">
                    <a16:creationId xmlns:a16="http://schemas.microsoft.com/office/drawing/2014/main" id="{2C7966D1-060A-880C-A8FA-BDA3CBF8B9F1}"/>
                  </a:ext>
                </a:extLst>
              </p:cNvPr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avLst/>
                <a:gdLst/>
                <a:ahLst/>
                <a:cxnLst/>
                <a:rect l="l" t="t" r="r" b="b"/>
                <a:pathLst>
                  <a:path w="16615" h="16604" extrusionOk="0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97;p36">
                <a:extLst>
                  <a:ext uri="{FF2B5EF4-FFF2-40B4-BE49-F238E27FC236}">
                    <a16:creationId xmlns:a16="http://schemas.microsoft.com/office/drawing/2014/main" id="{6C8F31B1-D36B-B7B9-32E8-55DD48798C5D}"/>
                  </a:ext>
                </a:extLst>
              </p:cNvPr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avLst/>
                <a:gdLst/>
                <a:ahLst/>
                <a:cxnLst/>
                <a:rect l="l" t="t" r="r" b="b"/>
                <a:pathLst>
                  <a:path w="6492" h="6487" fill="none" extrusionOk="0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28575" cap="flat" cmpd="sng">
                <a:solidFill>
                  <a:schemeClr val="accent4"/>
                </a:solidFill>
                <a:prstDash val="solid"/>
                <a:miter lim="57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498;p36">
              <a:extLst>
                <a:ext uri="{FF2B5EF4-FFF2-40B4-BE49-F238E27FC236}">
                  <a16:creationId xmlns:a16="http://schemas.microsoft.com/office/drawing/2014/main" id="{5E903EA9-0E7C-75F8-6709-2A237117A8B4}"/>
                </a:ext>
              </a:extLst>
            </p:cNvPr>
            <p:cNvGrpSpPr/>
            <p:nvPr/>
          </p:nvGrpSpPr>
          <p:grpSpPr>
            <a:xfrm>
              <a:off x="7287500" y="1402030"/>
              <a:ext cx="791159" cy="608287"/>
              <a:chOff x="7349773" y="264075"/>
              <a:chExt cx="961077" cy="738930"/>
            </a:xfrm>
          </p:grpSpPr>
          <p:sp>
            <p:nvSpPr>
              <p:cNvPr id="16" name="Google Shape;499;p36">
                <a:extLst>
                  <a:ext uri="{FF2B5EF4-FFF2-40B4-BE49-F238E27FC236}">
                    <a16:creationId xmlns:a16="http://schemas.microsoft.com/office/drawing/2014/main" id="{2BD55F64-931A-D968-6482-A84038E9DA54}"/>
                  </a:ext>
                </a:extLst>
              </p:cNvPr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0;p36">
                <a:extLst>
                  <a:ext uri="{FF2B5EF4-FFF2-40B4-BE49-F238E27FC236}">
                    <a16:creationId xmlns:a16="http://schemas.microsoft.com/office/drawing/2014/main" id="{F1A2E582-484B-B326-A54C-A26D773706A1}"/>
                  </a:ext>
                </a:extLst>
              </p:cNvPr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01;p36">
                <a:extLst>
                  <a:ext uri="{FF2B5EF4-FFF2-40B4-BE49-F238E27FC236}">
                    <a16:creationId xmlns:a16="http://schemas.microsoft.com/office/drawing/2014/main" id="{A2B711A0-D88B-0952-5013-01BF17E7F6B4}"/>
                  </a:ext>
                </a:extLst>
              </p:cNvPr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6576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200" b="1">
                <a:solidFill>
                  <a:srgbClr val="667EEA"/>
                </a:solidFill>
              </a:rPr>
              <a:t>🎯 Target Audience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42359" y="1132849"/>
            <a:ext cx="5171047" cy="28752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1. Job Seekers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   • Data Scientists seeking new opportunities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   • AI Engineers exploring career options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   • Career switchers entering AI/Data fields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   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2. HR Professionals &amp; Recruiters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   • HR analysts researching competitive positioning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   • Recruitment agencies specializing in tech roles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3. Market Researchers &amp; Analysts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   • Labor market analysts and career counselors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   • Educational institutions for curriculum planning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B1B2B"/>
                </a:solidFill>
              </a:rPr>
              <a:t>   • Business strategists analyzing AI talent trends</a:t>
            </a:r>
            <a:endParaRPr lang="en-US" sz="1600" dirty="0"/>
          </a:p>
        </p:txBody>
      </p:sp>
      <p:grpSp>
        <p:nvGrpSpPr>
          <p:cNvPr id="4" name="Google Shape;533;p39">
            <a:extLst>
              <a:ext uri="{FF2B5EF4-FFF2-40B4-BE49-F238E27FC236}">
                <a16:creationId xmlns:a16="http://schemas.microsoft.com/office/drawing/2014/main" id="{9F044DA1-C922-C56C-9BED-E322EFC22C1B}"/>
              </a:ext>
            </a:extLst>
          </p:cNvPr>
          <p:cNvGrpSpPr/>
          <p:nvPr/>
        </p:nvGrpSpPr>
        <p:grpSpPr>
          <a:xfrm>
            <a:off x="5560535" y="1341914"/>
            <a:ext cx="2854174" cy="2794753"/>
            <a:chOff x="5824825" y="1527650"/>
            <a:chExt cx="2854174" cy="2794753"/>
          </a:xfrm>
        </p:grpSpPr>
        <p:sp>
          <p:nvSpPr>
            <p:cNvPr id="5" name="Google Shape;534;p39">
              <a:extLst>
                <a:ext uri="{FF2B5EF4-FFF2-40B4-BE49-F238E27FC236}">
                  <a16:creationId xmlns:a16="http://schemas.microsoft.com/office/drawing/2014/main" id="{11634121-EC3D-DD63-85F3-CDEA16B0CD3E}"/>
                </a:ext>
              </a:extLst>
            </p:cNvPr>
            <p:cNvSpPr/>
            <p:nvPr/>
          </p:nvSpPr>
          <p:spPr>
            <a:xfrm>
              <a:off x="6851449" y="4087375"/>
              <a:ext cx="681552" cy="126175"/>
            </a:xfrm>
            <a:custGeom>
              <a:avLst/>
              <a:gdLst/>
              <a:ahLst/>
              <a:cxnLst/>
              <a:rect l="l" t="t" r="r" b="b"/>
              <a:pathLst>
                <a:path w="48848" h="1987" extrusionOk="0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35;p39">
              <a:extLst>
                <a:ext uri="{FF2B5EF4-FFF2-40B4-BE49-F238E27FC236}">
                  <a16:creationId xmlns:a16="http://schemas.microsoft.com/office/drawing/2014/main" id="{BC3B18A4-6607-49F1-2E64-3F511E2CFC57}"/>
                </a:ext>
              </a:extLst>
            </p:cNvPr>
            <p:cNvSpPr/>
            <p:nvPr/>
          </p:nvSpPr>
          <p:spPr>
            <a:xfrm>
              <a:off x="7477175" y="4122900"/>
              <a:ext cx="1157331" cy="199500"/>
            </a:xfrm>
            <a:custGeom>
              <a:avLst/>
              <a:gdLst/>
              <a:ahLst/>
              <a:cxnLst/>
              <a:rect l="l" t="t" r="r" b="b"/>
              <a:pathLst>
                <a:path w="48848" h="1987" extrusionOk="0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36;p39">
              <a:extLst>
                <a:ext uri="{FF2B5EF4-FFF2-40B4-BE49-F238E27FC236}">
                  <a16:creationId xmlns:a16="http://schemas.microsoft.com/office/drawing/2014/main" id="{9BECFE4A-FFD5-983B-8F4B-F69AF70E1DAE}"/>
                </a:ext>
              </a:extLst>
            </p:cNvPr>
            <p:cNvSpPr/>
            <p:nvPr/>
          </p:nvSpPr>
          <p:spPr>
            <a:xfrm>
              <a:off x="5974449" y="4087375"/>
              <a:ext cx="681552" cy="126175"/>
            </a:xfrm>
            <a:custGeom>
              <a:avLst/>
              <a:gdLst/>
              <a:ahLst/>
              <a:cxnLst/>
              <a:rect l="l" t="t" r="r" b="b"/>
              <a:pathLst>
                <a:path w="48848" h="1987" extrusionOk="0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" name="Google Shape;537;p39">
              <a:extLst>
                <a:ext uri="{FF2B5EF4-FFF2-40B4-BE49-F238E27FC236}">
                  <a16:creationId xmlns:a16="http://schemas.microsoft.com/office/drawing/2014/main" id="{DE933421-02E0-AA9E-DFD3-0E20C0D0F8AE}"/>
                </a:ext>
              </a:extLst>
            </p:cNvPr>
            <p:cNvGrpSpPr/>
            <p:nvPr/>
          </p:nvGrpSpPr>
          <p:grpSpPr>
            <a:xfrm>
              <a:off x="5824825" y="1527650"/>
              <a:ext cx="2854174" cy="2794753"/>
              <a:chOff x="5824825" y="1527650"/>
              <a:chExt cx="2854174" cy="2794753"/>
            </a:xfrm>
          </p:grpSpPr>
          <p:sp>
            <p:nvSpPr>
              <p:cNvPr id="9" name="Google Shape;538;p39">
                <a:extLst>
                  <a:ext uri="{FF2B5EF4-FFF2-40B4-BE49-F238E27FC236}">
                    <a16:creationId xmlns:a16="http://schemas.microsoft.com/office/drawing/2014/main" id="{9ABD5C90-90E0-3C96-56F2-FC56340BE7B8}"/>
                  </a:ext>
                </a:extLst>
              </p:cNvPr>
              <p:cNvSpPr/>
              <p:nvPr/>
            </p:nvSpPr>
            <p:spPr>
              <a:xfrm>
                <a:off x="6408134" y="1694871"/>
                <a:ext cx="256051" cy="259184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219" extrusionOk="0">
                    <a:moveTo>
                      <a:pt x="1" y="3482"/>
                    </a:moveTo>
                    <a:lnTo>
                      <a:pt x="2907" y="4219"/>
                    </a:lnTo>
                    <a:cubicBezTo>
                      <a:pt x="3143" y="3528"/>
                      <a:pt x="3592" y="2936"/>
                      <a:pt x="4167" y="2521"/>
                    </a:cubicBezTo>
                    <a:lnTo>
                      <a:pt x="2550" y="1"/>
                    </a:lnTo>
                    <a:cubicBezTo>
                      <a:pt x="1348" y="835"/>
                      <a:pt x="438" y="2061"/>
                      <a:pt x="1" y="34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539;p39">
                <a:extLst>
                  <a:ext uri="{FF2B5EF4-FFF2-40B4-BE49-F238E27FC236}">
                    <a16:creationId xmlns:a16="http://schemas.microsoft.com/office/drawing/2014/main" id="{625EC3FB-357A-F0C6-4EFE-751FED90FB8A}"/>
                  </a:ext>
                </a:extLst>
              </p:cNvPr>
              <p:cNvSpPr/>
              <p:nvPr/>
            </p:nvSpPr>
            <p:spPr>
              <a:xfrm>
                <a:off x="6724577" y="1833832"/>
                <a:ext cx="467808" cy="591841"/>
              </a:xfrm>
              <a:custGeom>
                <a:avLst/>
                <a:gdLst/>
                <a:ahLst/>
                <a:cxnLst/>
                <a:rect l="l" t="t" r="r" b="b"/>
                <a:pathLst>
                  <a:path w="7615" h="9634" extrusionOk="0">
                    <a:moveTo>
                      <a:pt x="1094" y="9634"/>
                    </a:moveTo>
                    <a:cubicBezTo>
                      <a:pt x="4691" y="9634"/>
                      <a:pt x="7614" y="6705"/>
                      <a:pt x="7614" y="3114"/>
                    </a:cubicBezTo>
                    <a:cubicBezTo>
                      <a:pt x="7614" y="1986"/>
                      <a:pt x="7326" y="927"/>
                      <a:pt x="6820" y="0"/>
                    </a:cubicBezTo>
                    <a:lnTo>
                      <a:pt x="4259" y="1560"/>
                    </a:lnTo>
                    <a:cubicBezTo>
                      <a:pt x="4489" y="2026"/>
                      <a:pt x="4622" y="2550"/>
                      <a:pt x="4622" y="3114"/>
                    </a:cubicBezTo>
                    <a:cubicBezTo>
                      <a:pt x="4622" y="5065"/>
                      <a:pt x="3039" y="6641"/>
                      <a:pt x="1094" y="6641"/>
                    </a:cubicBezTo>
                    <a:cubicBezTo>
                      <a:pt x="950" y="6641"/>
                      <a:pt x="806" y="6630"/>
                      <a:pt x="668" y="6613"/>
                    </a:cubicBezTo>
                    <a:lnTo>
                      <a:pt x="1" y="9536"/>
                    </a:lnTo>
                    <a:cubicBezTo>
                      <a:pt x="352" y="9594"/>
                      <a:pt x="720" y="9634"/>
                      <a:pt x="1094" y="9634"/>
                    </a:cubicBezTo>
                    <a:close/>
                  </a:path>
                </a:pathLst>
              </a:custGeom>
              <a:solidFill>
                <a:srgbClr val="D9EAD3">
                  <a:alpha val="42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40;p39">
                <a:extLst>
                  <a:ext uri="{FF2B5EF4-FFF2-40B4-BE49-F238E27FC236}">
                    <a16:creationId xmlns:a16="http://schemas.microsoft.com/office/drawing/2014/main" id="{2191B4D4-CA4C-EDEC-9725-E08F5F0CAEAB}"/>
                  </a:ext>
                </a:extLst>
              </p:cNvPr>
              <p:cNvSpPr/>
              <p:nvPr/>
            </p:nvSpPr>
            <p:spPr>
              <a:xfrm>
                <a:off x="6363964" y="1606469"/>
                <a:ext cx="853482" cy="853543"/>
              </a:xfrm>
              <a:custGeom>
                <a:avLst/>
                <a:gdLst/>
                <a:ahLst/>
                <a:cxnLst/>
                <a:rect l="l" t="t" r="r" b="b"/>
                <a:pathLst>
                  <a:path w="13893" h="13894" extrusionOk="0">
                    <a:moveTo>
                      <a:pt x="12264" y="6953"/>
                    </a:moveTo>
                    <a:cubicBezTo>
                      <a:pt x="12264" y="3966"/>
                      <a:pt x="9836" y="1537"/>
                      <a:pt x="6849" y="1537"/>
                    </a:cubicBezTo>
                    <a:cubicBezTo>
                      <a:pt x="3862" y="1537"/>
                      <a:pt x="1434" y="3966"/>
                      <a:pt x="1434" y="6953"/>
                    </a:cubicBezTo>
                    <a:cubicBezTo>
                      <a:pt x="1434" y="9940"/>
                      <a:pt x="3862" y="12368"/>
                      <a:pt x="6849" y="12368"/>
                    </a:cubicBezTo>
                    <a:cubicBezTo>
                      <a:pt x="9836" y="12368"/>
                      <a:pt x="12264" y="9940"/>
                      <a:pt x="12264" y="6953"/>
                    </a:cubicBezTo>
                    <a:close/>
                    <a:moveTo>
                      <a:pt x="1497" y="6953"/>
                    </a:moveTo>
                    <a:cubicBezTo>
                      <a:pt x="1497" y="4001"/>
                      <a:pt x="3902" y="1607"/>
                      <a:pt x="6843" y="1607"/>
                    </a:cubicBezTo>
                    <a:cubicBezTo>
                      <a:pt x="9790" y="1607"/>
                      <a:pt x="12189" y="4012"/>
                      <a:pt x="12189" y="6953"/>
                    </a:cubicBezTo>
                    <a:cubicBezTo>
                      <a:pt x="12189" y="9893"/>
                      <a:pt x="9784" y="12299"/>
                      <a:pt x="6843" y="12299"/>
                    </a:cubicBezTo>
                    <a:cubicBezTo>
                      <a:pt x="3902" y="12299"/>
                      <a:pt x="1497" y="9899"/>
                      <a:pt x="1497" y="6953"/>
                    </a:cubicBezTo>
                    <a:close/>
                    <a:moveTo>
                      <a:pt x="12914" y="7016"/>
                    </a:moveTo>
                    <a:lnTo>
                      <a:pt x="12914" y="6884"/>
                    </a:lnTo>
                    <a:lnTo>
                      <a:pt x="13893" y="6884"/>
                    </a:lnTo>
                    <a:lnTo>
                      <a:pt x="13893" y="7016"/>
                    </a:lnTo>
                    <a:close/>
                    <a:moveTo>
                      <a:pt x="979" y="6884"/>
                    </a:moveTo>
                    <a:lnTo>
                      <a:pt x="979" y="7016"/>
                    </a:lnTo>
                    <a:lnTo>
                      <a:pt x="1" y="7016"/>
                    </a:lnTo>
                    <a:lnTo>
                      <a:pt x="1" y="6884"/>
                    </a:lnTo>
                    <a:close/>
                    <a:moveTo>
                      <a:pt x="12886" y="6360"/>
                    </a:moveTo>
                    <a:lnTo>
                      <a:pt x="13858" y="6274"/>
                    </a:lnTo>
                    <a:lnTo>
                      <a:pt x="13870" y="6406"/>
                    </a:lnTo>
                    <a:lnTo>
                      <a:pt x="12897" y="6492"/>
                    </a:lnTo>
                    <a:close/>
                    <a:moveTo>
                      <a:pt x="1008" y="7534"/>
                    </a:moveTo>
                    <a:lnTo>
                      <a:pt x="35" y="7620"/>
                    </a:lnTo>
                    <a:lnTo>
                      <a:pt x="24" y="7488"/>
                    </a:lnTo>
                    <a:lnTo>
                      <a:pt x="996" y="7402"/>
                    </a:lnTo>
                    <a:close/>
                    <a:moveTo>
                      <a:pt x="12805" y="5854"/>
                    </a:moveTo>
                    <a:lnTo>
                      <a:pt x="13760" y="5681"/>
                    </a:lnTo>
                    <a:lnTo>
                      <a:pt x="13783" y="5808"/>
                    </a:lnTo>
                    <a:lnTo>
                      <a:pt x="12828" y="5980"/>
                    </a:lnTo>
                    <a:close/>
                    <a:moveTo>
                      <a:pt x="1083" y="8052"/>
                    </a:moveTo>
                    <a:lnTo>
                      <a:pt x="121" y="8225"/>
                    </a:lnTo>
                    <a:lnTo>
                      <a:pt x="104" y="8098"/>
                    </a:lnTo>
                    <a:lnTo>
                      <a:pt x="1059" y="7925"/>
                    </a:lnTo>
                    <a:close/>
                    <a:moveTo>
                      <a:pt x="12690" y="5341"/>
                    </a:moveTo>
                    <a:lnTo>
                      <a:pt x="13634" y="5088"/>
                    </a:lnTo>
                    <a:lnTo>
                      <a:pt x="13668" y="5221"/>
                    </a:lnTo>
                    <a:lnTo>
                      <a:pt x="12725" y="5468"/>
                    </a:lnTo>
                    <a:close/>
                    <a:moveTo>
                      <a:pt x="1198" y="8564"/>
                    </a:moveTo>
                    <a:lnTo>
                      <a:pt x="254" y="8817"/>
                    </a:lnTo>
                    <a:lnTo>
                      <a:pt x="219" y="8685"/>
                    </a:lnTo>
                    <a:lnTo>
                      <a:pt x="1157" y="8432"/>
                    </a:lnTo>
                    <a:close/>
                    <a:moveTo>
                      <a:pt x="12523" y="4852"/>
                    </a:moveTo>
                    <a:lnTo>
                      <a:pt x="13438" y="4518"/>
                    </a:lnTo>
                    <a:lnTo>
                      <a:pt x="13484" y="4645"/>
                    </a:lnTo>
                    <a:lnTo>
                      <a:pt x="12569" y="4973"/>
                    </a:lnTo>
                    <a:close/>
                    <a:moveTo>
                      <a:pt x="1359" y="9053"/>
                    </a:moveTo>
                    <a:lnTo>
                      <a:pt x="444" y="9381"/>
                    </a:lnTo>
                    <a:lnTo>
                      <a:pt x="403" y="9260"/>
                    </a:lnTo>
                    <a:lnTo>
                      <a:pt x="1318" y="8932"/>
                    </a:lnTo>
                    <a:close/>
                    <a:moveTo>
                      <a:pt x="12322" y="4369"/>
                    </a:moveTo>
                    <a:lnTo>
                      <a:pt x="13208" y="3960"/>
                    </a:lnTo>
                    <a:lnTo>
                      <a:pt x="13265" y="4081"/>
                    </a:lnTo>
                    <a:lnTo>
                      <a:pt x="12379" y="4490"/>
                    </a:lnTo>
                    <a:close/>
                    <a:moveTo>
                      <a:pt x="1560" y="9537"/>
                    </a:moveTo>
                    <a:lnTo>
                      <a:pt x="680" y="9945"/>
                    </a:lnTo>
                    <a:lnTo>
                      <a:pt x="622" y="9824"/>
                    </a:lnTo>
                    <a:lnTo>
                      <a:pt x="1503" y="9410"/>
                    </a:lnTo>
                    <a:close/>
                    <a:moveTo>
                      <a:pt x="12080" y="3908"/>
                    </a:moveTo>
                    <a:lnTo>
                      <a:pt x="12920" y="3419"/>
                    </a:lnTo>
                    <a:lnTo>
                      <a:pt x="12983" y="3534"/>
                    </a:lnTo>
                    <a:lnTo>
                      <a:pt x="12143" y="4024"/>
                    </a:lnTo>
                    <a:close/>
                    <a:moveTo>
                      <a:pt x="1808" y="9997"/>
                    </a:moveTo>
                    <a:lnTo>
                      <a:pt x="962" y="10486"/>
                    </a:lnTo>
                    <a:lnTo>
                      <a:pt x="898" y="10371"/>
                    </a:lnTo>
                    <a:lnTo>
                      <a:pt x="1744" y="9882"/>
                    </a:lnTo>
                    <a:close/>
                    <a:moveTo>
                      <a:pt x="11792" y="3477"/>
                    </a:moveTo>
                    <a:lnTo>
                      <a:pt x="12586" y="2919"/>
                    </a:lnTo>
                    <a:lnTo>
                      <a:pt x="12667" y="3022"/>
                    </a:lnTo>
                    <a:lnTo>
                      <a:pt x="11867" y="3586"/>
                    </a:lnTo>
                    <a:close/>
                    <a:moveTo>
                      <a:pt x="2095" y="10429"/>
                    </a:moveTo>
                    <a:lnTo>
                      <a:pt x="1295" y="10987"/>
                    </a:lnTo>
                    <a:lnTo>
                      <a:pt x="1215" y="10878"/>
                    </a:lnTo>
                    <a:lnTo>
                      <a:pt x="2015" y="10319"/>
                    </a:lnTo>
                    <a:close/>
                    <a:moveTo>
                      <a:pt x="11476" y="3068"/>
                    </a:moveTo>
                    <a:lnTo>
                      <a:pt x="12224" y="2441"/>
                    </a:lnTo>
                    <a:lnTo>
                      <a:pt x="12310" y="2545"/>
                    </a:lnTo>
                    <a:lnTo>
                      <a:pt x="11562" y="3166"/>
                    </a:lnTo>
                    <a:close/>
                    <a:moveTo>
                      <a:pt x="2418" y="10837"/>
                    </a:moveTo>
                    <a:lnTo>
                      <a:pt x="1669" y="11465"/>
                    </a:lnTo>
                    <a:lnTo>
                      <a:pt x="1583" y="11361"/>
                    </a:lnTo>
                    <a:lnTo>
                      <a:pt x="2331" y="10734"/>
                    </a:lnTo>
                    <a:close/>
                    <a:moveTo>
                      <a:pt x="11113" y="2688"/>
                    </a:moveTo>
                    <a:lnTo>
                      <a:pt x="11804" y="1998"/>
                    </a:lnTo>
                    <a:lnTo>
                      <a:pt x="11902" y="2090"/>
                    </a:lnTo>
                    <a:lnTo>
                      <a:pt x="11211" y="2781"/>
                    </a:lnTo>
                    <a:close/>
                    <a:moveTo>
                      <a:pt x="2769" y="11217"/>
                    </a:moveTo>
                    <a:lnTo>
                      <a:pt x="2078" y="11908"/>
                    </a:lnTo>
                    <a:lnTo>
                      <a:pt x="1986" y="11816"/>
                    </a:lnTo>
                    <a:lnTo>
                      <a:pt x="2677" y="11125"/>
                    </a:lnTo>
                    <a:close/>
                    <a:moveTo>
                      <a:pt x="10728" y="2343"/>
                    </a:moveTo>
                    <a:lnTo>
                      <a:pt x="11355" y="1595"/>
                    </a:lnTo>
                    <a:lnTo>
                      <a:pt x="11453" y="1676"/>
                    </a:lnTo>
                    <a:lnTo>
                      <a:pt x="10825" y="2424"/>
                    </a:lnTo>
                    <a:close/>
                    <a:moveTo>
                      <a:pt x="3160" y="11562"/>
                    </a:moveTo>
                    <a:lnTo>
                      <a:pt x="2533" y="12311"/>
                    </a:lnTo>
                    <a:lnTo>
                      <a:pt x="2429" y="12224"/>
                    </a:lnTo>
                    <a:lnTo>
                      <a:pt x="3056" y="11476"/>
                    </a:lnTo>
                    <a:close/>
                    <a:moveTo>
                      <a:pt x="10307" y="2027"/>
                    </a:moveTo>
                    <a:lnTo>
                      <a:pt x="10871" y="1227"/>
                    </a:lnTo>
                    <a:lnTo>
                      <a:pt x="10981" y="1307"/>
                    </a:lnTo>
                    <a:lnTo>
                      <a:pt x="10417" y="2101"/>
                    </a:lnTo>
                    <a:close/>
                    <a:moveTo>
                      <a:pt x="3574" y="11879"/>
                    </a:moveTo>
                    <a:lnTo>
                      <a:pt x="3016" y="12679"/>
                    </a:lnTo>
                    <a:lnTo>
                      <a:pt x="2907" y="12598"/>
                    </a:lnTo>
                    <a:lnTo>
                      <a:pt x="3471" y="11798"/>
                    </a:lnTo>
                    <a:close/>
                    <a:moveTo>
                      <a:pt x="9870" y="1750"/>
                    </a:moveTo>
                    <a:lnTo>
                      <a:pt x="10359" y="910"/>
                    </a:lnTo>
                    <a:lnTo>
                      <a:pt x="10474" y="974"/>
                    </a:lnTo>
                    <a:lnTo>
                      <a:pt x="9985" y="1814"/>
                    </a:lnTo>
                    <a:close/>
                    <a:moveTo>
                      <a:pt x="4017" y="12155"/>
                    </a:moveTo>
                    <a:lnTo>
                      <a:pt x="3528" y="12995"/>
                    </a:lnTo>
                    <a:lnTo>
                      <a:pt x="3413" y="12932"/>
                    </a:lnTo>
                    <a:lnTo>
                      <a:pt x="3902" y="12086"/>
                    </a:lnTo>
                    <a:close/>
                    <a:moveTo>
                      <a:pt x="9404" y="1514"/>
                    </a:moveTo>
                    <a:lnTo>
                      <a:pt x="9813" y="628"/>
                    </a:lnTo>
                    <a:lnTo>
                      <a:pt x="9933" y="686"/>
                    </a:lnTo>
                    <a:lnTo>
                      <a:pt x="9525" y="1572"/>
                    </a:lnTo>
                    <a:close/>
                    <a:moveTo>
                      <a:pt x="4484" y="12391"/>
                    </a:moveTo>
                    <a:lnTo>
                      <a:pt x="4075" y="13277"/>
                    </a:lnTo>
                    <a:lnTo>
                      <a:pt x="3948" y="13220"/>
                    </a:lnTo>
                    <a:lnTo>
                      <a:pt x="4363" y="12334"/>
                    </a:lnTo>
                    <a:close/>
                    <a:moveTo>
                      <a:pt x="8921" y="1319"/>
                    </a:moveTo>
                    <a:lnTo>
                      <a:pt x="9254" y="404"/>
                    </a:lnTo>
                    <a:lnTo>
                      <a:pt x="9375" y="450"/>
                    </a:lnTo>
                    <a:lnTo>
                      <a:pt x="9041" y="1365"/>
                    </a:lnTo>
                    <a:close/>
                    <a:moveTo>
                      <a:pt x="4967" y="12587"/>
                    </a:moveTo>
                    <a:lnTo>
                      <a:pt x="4633" y="13496"/>
                    </a:lnTo>
                    <a:lnTo>
                      <a:pt x="4512" y="13456"/>
                    </a:lnTo>
                    <a:lnTo>
                      <a:pt x="4840" y="12541"/>
                    </a:lnTo>
                    <a:close/>
                    <a:moveTo>
                      <a:pt x="8426" y="1169"/>
                    </a:moveTo>
                    <a:lnTo>
                      <a:pt x="8679" y="225"/>
                    </a:lnTo>
                    <a:lnTo>
                      <a:pt x="8805" y="260"/>
                    </a:lnTo>
                    <a:lnTo>
                      <a:pt x="8552" y="1204"/>
                    </a:lnTo>
                    <a:close/>
                    <a:moveTo>
                      <a:pt x="5462" y="12736"/>
                    </a:moveTo>
                    <a:lnTo>
                      <a:pt x="5209" y="13680"/>
                    </a:lnTo>
                    <a:lnTo>
                      <a:pt x="5082" y="13640"/>
                    </a:lnTo>
                    <a:lnTo>
                      <a:pt x="5330" y="12702"/>
                    </a:lnTo>
                    <a:close/>
                    <a:moveTo>
                      <a:pt x="7913" y="1060"/>
                    </a:moveTo>
                    <a:lnTo>
                      <a:pt x="8086" y="105"/>
                    </a:lnTo>
                    <a:lnTo>
                      <a:pt x="8218" y="128"/>
                    </a:lnTo>
                    <a:lnTo>
                      <a:pt x="8046" y="1083"/>
                    </a:lnTo>
                    <a:close/>
                    <a:moveTo>
                      <a:pt x="5974" y="12834"/>
                    </a:moveTo>
                    <a:lnTo>
                      <a:pt x="5801" y="13795"/>
                    </a:lnTo>
                    <a:lnTo>
                      <a:pt x="5669" y="13772"/>
                    </a:lnTo>
                    <a:lnTo>
                      <a:pt x="5842" y="12817"/>
                    </a:lnTo>
                    <a:close/>
                    <a:moveTo>
                      <a:pt x="7396" y="1002"/>
                    </a:moveTo>
                    <a:lnTo>
                      <a:pt x="7482" y="30"/>
                    </a:lnTo>
                    <a:lnTo>
                      <a:pt x="7614" y="47"/>
                    </a:lnTo>
                    <a:lnTo>
                      <a:pt x="7528" y="1020"/>
                    </a:lnTo>
                    <a:close/>
                    <a:moveTo>
                      <a:pt x="6492" y="12903"/>
                    </a:moveTo>
                    <a:lnTo>
                      <a:pt x="6406" y="13870"/>
                    </a:lnTo>
                    <a:lnTo>
                      <a:pt x="6273" y="13859"/>
                    </a:lnTo>
                    <a:lnTo>
                      <a:pt x="6360" y="12886"/>
                    </a:lnTo>
                    <a:close/>
                    <a:moveTo>
                      <a:pt x="6878" y="979"/>
                    </a:moveTo>
                    <a:lnTo>
                      <a:pt x="6878" y="1"/>
                    </a:lnTo>
                    <a:lnTo>
                      <a:pt x="7010" y="1"/>
                    </a:lnTo>
                    <a:lnTo>
                      <a:pt x="7010" y="979"/>
                    </a:lnTo>
                    <a:close/>
                    <a:moveTo>
                      <a:pt x="7010" y="13893"/>
                    </a:moveTo>
                    <a:lnTo>
                      <a:pt x="6878" y="13893"/>
                    </a:lnTo>
                    <a:lnTo>
                      <a:pt x="6878" y="12915"/>
                    </a:lnTo>
                    <a:lnTo>
                      <a:pt x="7010" y="12915"/>
                    </a:lnTo>
                    <a:close/>
                    <a:moveTo>
                      <a:pt x="6360" y="1008"/>
                    </a:moveTo>
                    <a:lnTo>
                      <a:pt x="6273" y="41"/>
                    </a:lnTo>
                    <a:lnTo>
                      <a:pt x="6400" y="24"/>
                    </a:lnTo>
                    <a:lnTo>
                      <a:pt x="6492" y="997"/>
                    </a:lnTo>
                    <a:close/>
                    <a:moveTo>
                      <a:pt x="7534" y="12886"/>
                    </a:moveTo>
                    <a:lnTo>
                      <a:pt x="7620" y="13859"/>
                    </a:lnTo>
                    <a:lnTo>
                      <a:pt x="7488" y="13870"/>
                    </a:lnTo>
                    <a:lnTo>
                      <a:pt x="7396" y="12903"/>
                    </a:lnTo>
                    <a:close/>
                    <a:moveTo>
                      <a:pt x="5842" y="1089"/>
                    </a:moveTo>
                    <a:lnTo>
                      <a:pt x="5669" y="133"/>
                    </a:lnTo>
                    <a:lnTo>
                      <a:pt x="5801" y="110"/>
                    </a:lnTo>
                    <a:lnTo>
                      <a:pt x="5974" y="1066"/>
                    </a:lnTo>
                    <a:close/>
                    <a:moveTo>
                      <a:pt x="8046" y="12817"/>
                    </a:moveTo>
                    <a:lnTo>
                      <a:pt x="8218" y="13772"/>
                    </a:lnTo>
                    <a:lnTo>
                      <a:pt x="8086" y="13795"/>
                    </a:lnTo>
                    <a:lnTo>
                      <a:pt x="7913" y="12834"/>
                    </a:lnTo>
                    <a:close/>
                    <a:moveTo>
                      <a:pt x="5330" y="1204"/>
                    </a:moveTo>
                    <a:lnTo>
                      <a:pt x="5082" y="260"/>
                    </a:lnTo>
                    <a:lnTo>
                      <a:pt x="5209" y="225"/>
                    </a:lnTo>
                    <a:lnTo>
                      <a:pt x="5462" y="1169"/>
                    </a:lnTo>
                    <a:close/>
                    <a:moveTo>
                      <a:pt x="8552" y="12702"/>
                    </a:moveTo>
                    <a:lnTo>
                      <a:pt x="8805" y="13640"/>
                    </a:lnTo>
                    <a:lnTo>
                      <a:pt x="8679" y="13680"/>
                    </a:lnTo>
                    <a:lnTo>
                      <a:pt x="8426" y="12736"/>
                    </a:lnTo>
                    <a:close/>
                    <a:moveTo>
                      <a:pt x="4840" y="1371"/>
                    </a:moveTo>
                    <a:lnTo>
                      <a:pt x="4512" y="456"/>
                    </a:lnTo>
                    <a:lnTo>
                      <a:pt x="4633" y="415"/>
                    </a:lnTo>
                    <a:lnTo>
                      <a:pt x="4967" y="1325"/>
                    </a:lnTo>
                    <a:close/>
                    <a:moveTo>
                      <a:pt x="9041" y="12535"/>
                    </a:moveTo>
                    <a:lnTo>
                      <a:pt x="9375" y="13450"/>
                    </a:lnTo>
                    <a:lnTo>
                      <a:pt x="9254" y="13490"/>
                    </a:lnTo>
                    <a:lnTo>
                      <a:pt x="8921" y="12575"/>
                    </a:lnTo>
                    <a:close/>
                    <a:moveTo>
                      <a:pt x="4363" y="1572"/>
                    </a:moveTo>
                    <a:lnTo>
                      <a:pt x="3948" y="686"/>
                    </a:lnTo>
                    <a:lnTo>
                      <a:pt x="4075" y="628"/>
                    </a:lnTo>
                    <a:lnTo>
                      <a:pt x="4484" y="1514"/>
                    </a:lnTo>
                    <a:close/>
                    <a:moveTo>
                      <a:pt x="9525" y="12334"/>
                    </a:moveTo>
                    <a:lnTo>
                      <a:pt x="9933" y="13220"/>
                    </a:lnTo>
                    <a:lnTo>
                      <a:pt x="9813" y="13277"/>
                    </a:lnTo>
                    <a:lnTo>
                      <a:pt x="9404" y="12391"/>
                    </a:lnTo>
                    <a:close/>
                    <a:moveTo>
                      <a:pt x="3902" y="1814"/>
                    </a:moveTo>
                    <a:lnTo>
                      <a:pt x="3413" y="974"/>
                    </a:lnTo>
                    <a:lnTo>
                      <a:pt x="3528" y="910"/>
                    </a:lnTo>
                    <a:lnTo>
                      <a:pt x="4017" y="1750"/>
                    </a:lnTo>
                    <a:close/>
                    <a:moveTo>
                      <a:pt x="9985" y="12086"/>
                    </a:moveTo>
                    <a:lnTo>
                      <a:pt x="10474" y="12932"/>
                    </a:lnTo>
                    <a:lnTo>
                      <a:pt x="10359" y="12995"/>
                    </a:lnTo>
                    <a:lnTo>
                      <a:pt x="9870" y="12155"/>
                    </a:lnTo>
                    <a:close/>
                    <a:moveTo>
                      <a:pt x="3471" y="2101"/>
                    </a:moveTo>
                    <a:lnTo>
                      <a:pt x="2907" y="1307"/>
                    </a:lnTo>
                    <a:lnTo>
                      <a:pt x="3016" y="1227"/>
                    </a:lnTo>
                    <a:lnTo>
                      <a:pt x="3574" y="2027"/>
                    </a:lnTo>
                    <a:close/>
                    <a:moveTo>
                      <a:pt x="10417" y="11798"/>
                    </a:moveTo>
                    <a:lnTo>
                      <a:pt x="10981" y="12598"/>
                    </a:lnTo>
                    <a:lnTo>
                      <a:pt x="10871" y="12679"/>
                    </a:lnTo>
                    <a:lnTo>
                      <a:pt x="10307" y="11879"/>
                    </a:lnTo>
                    <a:close/>
                    <a:moveTo>
                      <a:pt x="3056" y="2418"/>
                    </a:moveTo>
                    <a:lnTo>
                      <a:pt x="2435" y="1681"/>
                    </a:lnTo>
                    <a:lnTo>
                      <a:pt x="2533" y="1595"/>
                    </a:lnTo>
                    <a:lnTo>
                      <a:pt x="3160" y="2343"/>
                    </a:lnTo>
                    <a:close/>
                    <a:moveTo>
                      <a:pt x="10825" y="11476"/>
                    </a:moveTo>
                    <a:lnTo>
                      <a:pt x="11453" y="12224"/>
                    </a:lnTo>
                    <a:lnTo>
                      <a:pt x="11355" y="12311"/>
                    </a:lnTo>
                    <a:lnTo>
                      <a:pt x="10728" y="11562"/>
                    </a:lnTo>
                    <a:close/>
                    <a:moveTo>
                      <a:pt x="2677" y="2781"/>
                    </a:moveTo>
                    <a:lnTo>
                      <a:pt x="1986" y="2090"/>
                    </a:lnTo>
                    <a:lnTo>
                      <a:pt x="2078" y="1998"/>
                    </a:lnTo>
                    <a:lnTo>
                      <a:pt x="2769" y="2688"/>
                    </a:lnTo>
                    <a:close/>
                    <a:moveTo>
                      <a:pt x="11211" y="11125"/>
                    </a:moveTo>
                    <a:lnTo>
                      <a:pt x="11902" y="11816"/>
                    </a:lnTo>
                    <a:lnTo>
                      <a:pt x="11804" y="11908"/>
                    </a:lnTo>
                    <a:lnTo>
                      <a:pt x="11113" y="11217"/>
                    </a:lnTo>
                    <a:close/>
                    <a:moveTo>
                      <a:pt x="2331" y="3166"/>
                    </a:moveTo>
                    <a:lnTo>
                      <a:pt x="1583" y="2545"/>
                    </a:lnTo>
                    <a:lnTo>
                      <a:pt x="1669" y="2441"/>
                    </a:lnTo>
                    <a:lnTo>
                      <a:pt x="2418" y="3068"/>
                    </a:lnTo>
                    <a:close/>
                    <a:moveTo>
                      <a:pt x="11556" y="10734"/>
                    </a:moveTo>
                    <a:lnTo>
                      <a:pt x="12304" y="11361"/>
                    </a:lnTo>
                    <a:lnTo>
                      <a:pt x="12218" y="11459"/>
                    </a:lnTo>
                    <a:lnTo>
                      <a:pt x="11470" y="10837"/>
                    </a:lnTo>
                    <a:close/>
                    <a:moveTo>
                      <a:pt x="2015" y="3586"/>
                    </a:moveTo>
                    <a:lnTo>
                      <a:pt x="1215" y="3022"/>
                    </a:lnTo>
                    <a:lnTo>
                      <a:pt x="1295" y="2919"/>
                    </a:lnTo>
                    <a:lnTo>
                      <a:pt x="2095" y="3477"/>
                    </a:lnTo>
                    <a:close/>
                    <a:moveTo>
                      <a:pt x="11873" y="10319"/>
                    </a:moveTo>
                    <a:lnTo>
                      <a:pt x="12667" y="10878"/>
                    </a:lnTo>
                    <a:lnTo>
                      <a:pt x="12592" y="10987"/>
                    </a:lnTo>
                    <a:lnTo>
                      <a:pt x="11792" y="10429"/>
                    </a:lnTo>
                    <a:close/>
                    <a:moveTo>
                      <a:pt x="1744" y="4024"/>
                    </a:moveTo>
                    <a:lnTo>
                      <a:pt x="898" y="3534"/>
                    </a:lnTo>
                    <a:lnTo>
                      <a:pt x="967" y="3419"/>
                    </a:lnTo>
                    <a:lnTo>
                      <a:pt x="1808" y="3908"/>
                    </a:lnTo>
                    <a:close/>
                    <a:moveTo>
                      <a:pt x="12143" y="9882"/>
                    </a:moveTo>
                    <a:lnTo>
                      <a:pt x="12983" y="10371"/>
                    </a:lnTo>
                    <a:lnTo>
                      <a:pt x="12920" y="10486"/>
                    </a:lnTo>
                    <a:lnTo>
                      <a:pt x="12080" y="9997"/>
                    </a:lnTo>
                    <a:close/>
                    <a:moveTo>
                      <a:pt x="1560" y="4369"/>
                    </a:moveTo>
                    <a:lnTo>
                      <a:pt x="1503" y="4490"/>
                    </a:lnTo>
                    <a:lnTo>
                      <a:pt x="622" y="4081"/>
                    </a:lnTo>
                    <a:lnTo>
                      <a:pt x="680" y="3960"/>
                    </a:lnTo>
                    <a:close/>
                    <a:moveTo>
                      <a:pt x="12322" y="9537"/>
                    </a:moveTo>
                    <a:lnTo>
                      <a:pt x="12379" y="9410"/>
                    </a:lnTo>
                    <a:lnTo>
                      <a:pt x="13265" y="9824"/>
                    </a:lnTo>
                    <a:lnTo>
                      <a:pt x="13208" y="9945"/>
                    </a:lnTo>
                    <a:close/>
                    <a:moveTo>
                      <a:pt x="1359" y="4852"/>
                    </a:moveTo>
                    <a:lnTo>
                      <a:pt x="1318" y="4973"/>
                    </a:lnTo>
                    <a:lnTo>
                      <a:pt x="403" y="4645"/>
                    </a:lnTo>
                    <a:lnTo>
                      <a:pt x="444" y="4518"/>
                    </a:lnTo>
                    <a:close/>
                    <a:moveTo>
                      <a:pt x="12523" y="9053"/>
                    </a:moveTo>
                    <a:lnTo>
                      <a:pt x="12569" y="8932"/>
                    </a:lnTo>
                    <a:lnTo>
                      <a:pt x="13484" y="9260"/>
                    </a:lnTo>
                    <a:lnTo>
                      <a:pt x="13438" y="9381"/>
                    </a:lnTo>
                    <a:close/>
                    <a:moveTo>
                      <a:pt x="1198" y="5341"/>
                    </a:moveTo>
                    <a:lnTo>
                      <a:pt x="1157" y="5468"/>
                    </a:lnTo>
                    <a:lnTo>
                      <a:pt x="219" y="5221"/>
                    </a:lnTo>
                    <a:lnTo>
                      <a:pt x="254" y="5088"/>
                    </a:lnTo>
                    <a:close/>
                    <a:moveTo>
                      <a:pt x="12690" y="8564"/>
                    </a:moveTo>
                    <a:lnTo>
                      <a:pt x="12725" y="8432"/>
                    </a:lnTo>
                    <a:lnTo>
                      <a:pt x="13668" y="8685"/>
                    </a:lnTo>
                    <a:lnTo>
                      <a:pt x="13634" y="8817"/>
                    </a:lnTo>
                    <a:close/>
                    <a:moveTo>
                      <a:pt x="1083" y="5854"/>
                    </a:moveTo>
                    <a:lnTo>
                      <a:pt x="1059" y="5980"/>
                    </a:lnTo>
                    <a:lnTo>
                      <a:pt x="104" y="5808"/>
                    </a:lnTo>
                    <a:lnTo>
                      <a:pt x="121" y="5681"/>
                    </a:lnTo>
                    <a:close/>
                    <a:moveTo>
                      <a:pt x="12805" y="8052"/>
                    </a:moveTo>
                    <a:lnTo>
                      <a:pt x="12828" y="7925"/>
                    </a:lnTo>
                    <a:lnTo>
                      <a:pt x="13783" y="8098"/>
                    </a:lnTo>
                    <a:lnTo>
                      <a:pt x="13760" y="8225"/>
                    </a:lnTo>
                    <a:close/>
                    <a:moveTo>
                      <a:pt x="1008" y="6360"/>
                    </a:moveTo>
                    <a:lnTo>
                      <a:pt x="996" y="6492"/>
                    </a:lnTo>
                    <a:lnTo>
                      <a:pt x="24" y="6406"/>
                    </a:lnTo>
                    <a:lnTo>
                      <a:pt x="35" y="6274"/>
                    </a:lnTo>
                    <a:close/>
                    <a:moveTo>
                      <a:pt x="12886" y="7534"/>
                    </a:moveTo>
                    <a:lnTo>
                      <a:pt x="12897" y="7402"/>
                    </a:lnTo>
                    <a:lnTo>
                      <a:pt x="13870" y="7488"/>
                    </a:lnTo>
                    <a:lnTo>
                      <a:pt x="13858" y="762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41;p39">
                <a:extLst>
                  <a:ext uri="{FF2B5EF4-FFF2-40B4-BE49-F238E27FC236}">
                    <a16:creationId xmlns:a16="http://schemas.microsoft.com/office/drawing/2014/main" id="{900BBE36-C112-035F-E1A2-CB7233ED0D12}"/>
                  </a:ext>
                </a:extLst>
              </p:cNvPr>
              <p:cNvSpPr/>
              <p:nvPr/>
            </p:nvSpPr>
            <p:spPr>
              <a:xfrm>
                <a:off x="6573635" y="1921865"/>
                <a:ext cx="199103" cy="201929"/>
              </a:xfrm>
              <a:custGeom>
                <a:avLst/>
                <a:gdLst/>
                <a:ahLst/>
                <a:cxnLst/>
                <a:rect l="l" t="t" r="r" b="b"/>
                <a:pathLst>
                  <a:path w="3241" h="3287" extrusionOk="0">
                    <a:moveTo>
                      <a:pt x="3240" y="576"/>
                    </a:moveTo>
                    <a:lnTo>
                      <a:pt x="979" y="0"/>
                    </a:lnTo>
                    <a:cubicBezTo>
                      <a:pt x="789" y="535"/>
                      <a:pt x="443" y="996"/>
                      <a:pt x="0" y="1318"/>
                    </a:cubicBezTo>
                    <a:lnTo>
                      <a:pt x="1266" y="3286"/>
                    </a:lnTo>
                    <a:cubicBezTo>
                      <a:pt x="2199" y="2636"/>
                      <a:pt x="2912" y="1686"/>
                      <a:pt x="3240" y="57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542;p39">
                <a:extLst>
                  <a:ext uri="{FF2B5EF4-FFF2-40B4-BE49-F238E27FC236}">
                    <a16:creationId xmlns:a16="http://schemas.microsoft.com/office/drawing/2014/main" id="{8D0441C8-53D7-3A72-7C5E-F4C2D6A6268C}"/>
                  </a:ext>
                </a:extLst>
              </p:cNvPr>
              <p:cNvSpPr/>
              <p:nvPr/>
            </p:nvSpPr>
            <p:spPr>
              <a:xfrm>
                <a:off x="6161418" y="1554496"/>
                <a:ext cx="364909" cy="461788"/>
              </a:xfrm>
              <a:custGeom>
                <a:avLst/>
                <a:gdLst/>
                <a:ahLst/>
                <a:cxnLst/>
                <a:rect l="l" t="t" r="r" b="b"/>
                <a:pathLst>
                  <a:path w="5940" h="7517" extrusionOk="0">
                    <a:moveTo>
                      <a:pt x="5087" y="1"/>
                    </a:moveTo>
                    <a:cubicBezTo>
                      <a:pt x="2285" y="1"/>
                      <a:pt x="0" y="2280"/>
                      <a:pt x="0" y="5088"/>
                    </a:cubicBezTo>
                    <a:cubicBezTo>
                      <a:pt x="0" y="5963"/>
                      <a:pt x="225" y="6792"/>
                      <a:pt x="622" y="7517"/>
                    </a:cubicBezTo>
                    <a:lnTo>
                      <a:pt x="2613" y="6303"/>
                    </a:lnTo>
                    <a:cubicBezTo>
                      <a:pt x="2434" y="5934"/>
                      <a:pt x="2331" y="5526"/>
                      <a:pt x="2331" y="5094"/>
                    </a:cubicBezTo>
                    <a:cubicBezTo>
                      <a:pt x="2331" y="3575"/>
                      <a:pt x="3562" y="2343"/>
                      <a:pt x="5082" y="2343"/>
                    </a:cubicBezTo>
                    <a:cubicBezTo>
                      <a:pt x="5197" y="2343"/>
                      <a:pt x="5306" y="2355"/>
                      <a:pt x="5410" y="2366"/>
                    </a:cubicBezTo>
                    <a:lnTo>
                      <a:pt x="5939" y="87"/>
                    </a:lnTo>
                    <a:cubicBezTo>
                      <a:pt x="5663" y="24"/>
                      <a:pt x="5375" y="1"/>
                      <a:pt x="50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43;p39">
                <a:extLst>
                  <a:ext uri="{FF2B5EF4-FFF2-40B4-BE49-F238E27FC236}">
                    <a16:creationId xmlns:a16="http://schemas.microsoft.com/office/drawing/2014/main" id="{4C94A4E7-B07B-9A16-4F15-FCA5E1CCB095}"/>
                  </a:ext>
                </a:extLst>
              </p:cNvPr>
              <p:cNvSpPr/>
              <p:nvPr/>
            </p:nvSpPr>
            <p:spPr>
              <a:xfrm>
                <a:off x="6142312" y="1527650"/>
                <a:ext cx="665375" cy="665068"/>
              </a:xfrm>
              <a:custGeom>
                <a:avLst/>
                <a:gdLst/>
                <a:ahLst/>
                <a:cxnLst/>
                <a:rect l="l" t="t" r="r" b="b"/>
                <a:pathLst>
                  <a:path w="10831" h="10826" extrusionOk="0">
                    <a:moveTo>
                      <a:pt x="1261" y="5410"/>
                    </a:moveTo>
                    <a:cubicBezTo>
                      <a:pt x="1261" y="7735"/>
                      <a:pt x="3154" y="9628"/>
                      <a:pt x="5485" y="9628"/>
                    </a:cubicBezTo>
                    <a:cubicBezTo>
                      <a:pt x="7815" y="9628"/>
                      <a:pt x="9709" y="7735"/>
                      <a:pt x="9709" y="5410"/>
                    </a:cubicBezTo>
                    <a:cubicBezTo>
                      <a:pt x="9709" y="3079"/>
                      <a:pt x="7815" y="1186"/>
                      <a:pt x="5485" y="1186"/>
                    </a:cubicBezTo>
                    <a:cubicBezTo>
                      <a:pt x="3165" y="1186"/>
                      <a:pt x="1261" y="3085"/>
                      <a:pt x="1261" y="5410"/>
                    </a:cubicBezTo>
                    <a:close/>
                    <a:moveTo>
                      <a:pt x="9657" y="5410"/>
                    </a:moveTo>
                    <a:cubicBezTo>
                      <a:pt x="9657" y="7712"/>
                      <a:pt x="7787" y="9582"/>
                      <a:pt x="5485" y="9582"/>
                    </a:cubicBezTo>
                    <a:cubicBezTo>
                      <a:pt x="3183" y="9582"/>
                      <a:pt x="1312" y="7712"/>
                      <a:pt x="1312" y="5410"/>
                    </a:cubicBezTo>
                    <a:cubicBezTo>
                      <a:pt x="1312" y="3108"/>
                      <a:pt x="3183" y="1238"/>
                      <a:pt x="5485" y="1238"/>
                    </a:cubicBezTo>
                    <a:cubicBezTo>
                      <a:pt x="7787" y="1238"/>
                      <a:pt x="9657" y="3114"/>
                      <a:pt x="9657" y="5410"/>
                    </a:cubicBezTo>
                    <a:close/>
                    <a:moveTo>
                      <a:pt x="760" y="5358"/>
                    </a:moveTo>
                    <a:lnTo>
                      <a:pt x="760" y="5456"/>
                    </a:lnTo>
                    <a:lnTo>
                      <a:pt x="0" y="5456"/>
                    </a:lnTo>
                    <a:lnTo>
                      <a:pt x="0" y="5358"/>
                    </a:lnTo>
                    <a:close/>
                    <a:moveTo>
                      <a:pt x="10071" y="5468"/>
                    </a:moveTo>
                    <a:lnTo>
                      <a:pt x="10071" y="5364"/>
                    </a:lnTo>
                    <a:lnTo>
                      <a:pt x="10831" y="5364"/>
                    </a:lnTo>
                    <a:lnTo>
                      <a:pt x="10831" y="5468"/>
                    </a:lnTo>
                    <a:close/>
                    <a:moveTo>
                      <a:pt x="783" y="5871"/>
                    </a:moveTo>
                    <a:lnTo>
                      <a:pt x="29" y="5934"/>
                    </a:lnTo>
                    <a:lnTo>
                      <a:pt x="18" y="5830"/>
                    </a:lnTo>
                    <a:lnTo>
                      <a:pt x="777" y="5767"/>
                    </a:lnTo>
                    <a:close/>
                    <a:moveTo>
                      <a:pt x="10048" y="4956"/>
                    </a:moveTo>
                    <a:lnTo>
                      <a:pt x="10802" y="4892"/>
                    </a:lnTo>
                    <a:lnTo>
                      <a:pt x="10808" y="4990"/>
                    </a:lnTo>
                    <a:lnTo>
                      <a:pt x="10054" y="5053"/>
                    </a:lnTo>
                    <a:close/>
                    <a:moveTo>
                      <a:pt x="841" y="6273"/>
                    </a:moveTo>
                    <a:lnTo>
                      <a:pt x="92" y="6400"/>
                    </a:lnTo>
                    <a:lnTo>
                      <a:pt x="69" y="6302"/>
                    </a:lnTo>
                    <a:lnTo>
                      <a:pt x="818" y="6170"/>
                    </a:lnTo>
                    <a:close/>
                    <a:moveTo>
                      <a:pt x="9991" y="4553"/>
                    </a:moveTo>
                    <a:lnTo>
                      <a:pt x="10739" y="4420"/>
                    </a:lnTo>
                    <a:lnTo>
                      <a:pt x="10762" y="4524"/>
                    </a:lnTo>
                    <a:lnTo>
                      <a:pt x="10014" y="4651"/>
                    </a:lnTo>
                    <a:close/>
                    <a:moveTo>
                      <a:pt x="933" y="6665"/>
                    </a:moveTo>
                    <a:lnTo>
                      <a:pt x="202" y="6860"/>
                    </a:lnTo>
                    <a:lnTo>
                      <a:pt x="167" y="6763"/>
                    </a:lnTo>
                    <a:lnTo>
                      <a:pt x="904" y="6567"/>
                    </a:lnTo>
                    <a:close/>
                    <a:moveTo>
                      <a:pt x="9899" y="4156"/>
                    </a:moveTo>
                    <a:lnTo>
                      <a:pt x="10629" y="3960"/>
                    </a:lnTo>
                    <a:lnTo>
                      <a:pt x="10658" y="4064"/>
                    </a:lnTo>
                    <a:lnTo>
                      <a:pt x="9927" y="4259"/>
                    </a:lnTo>
                    <a:close/>
                    <a:moveTo>
                      <a:pt x="1065" y="7050"/>
                    </a:moveTo>
                    <a:lnTo>
                      <a:pt x="351" y="7309"/>
                    </a:lnTo>
                    <a:lnTo>
                      <a:pt x="311" y="7206"/>
                    </a:lnTo>
                    <a:lnTo>
                      <a:pt x="1025" y="6947"/>
                    </a:lnTo>
                    <a:close/>
                    <a:moveTo>
                      <a:pt x="9772" y="3770"/>
                    </a:moveTo>
                    <a:lnTo>
                      <a:pt x="10486" y="3511"/>
                    </a:lnTo>
                    <a:lnTo>
                      <a:pt x="10520" y="3609"/>
                    </a:lnTo>
                    <a:lnTo>
                      <a:pt x="9812" y="3868"/>
                    </a:lnTo>
                    <a:close/>
                    <a:moveTo>
                      <a:pt x="1220" y="7424"/>
                    </a:moveTo>
                    <a:lnTo>
                      <a:pt x="530" y="7747"/>
                    </a:lnTo>
                    <a:lnTo>
                      <a:pt x="489" y="7655"/>
                    </a:lnTo>
                    <a:lnTo>
                      <a:pt x="1180" y="7327"/>
                    </a:lnTo>
                    <a:close/>
                    <a:moveTo>
                      <a:pt x="9611" y="3396"/>
                    </a:moveTo>
                    <a:lnTo>
                      <a:pt x="10296" y="3068"/>
                    </a:lnTo>
                    <a:lnTo>
                      <a:pt x="10342" y="3166"/>
                    </a:lnTo>
                    <a:lnTo>
                      <a:pt x="9651" y="3488"/>
                    </a:lnTo>
                    <a:close/>
                    <a:moveTo>
                      <a:pt x="1416" y="7781"/>
                    </a:moveTo>
                    <a:lnTo>
                      <a:pt x="754" y="8161"/>
                    </a:lnTo>
                    <a:lnTo>
                      <a:pt x="702" y="8075"/>
                    </a:lnTo>
                    <a:lnTo>
                      <a:pt x="1364" y="7695"/>
                    </a:lnTo>
                    <a:close/>
                    <a:moveTo>
                      <a:pt x="9421" y="3039"/>
                    </a:moveTo>
                    <a:lnTo>
                      <a:pt x="10083" y="2659"/>
                    </a:lnTo>
                    <a:lnTo>
                      <a:pt x="10135" y="2746"/>
                    </a:lnTo>
                    <a:lnTo>
                      <a:pt x="9473" y="3125"/>
                    </a:lnTo>
                    <a:close/>
                    <a:moveTo>
                      <a:pt x="1629" y="8121"/>
                    </a:moveTo>
                    <a:lnTo>
                      <a:pt x="1007" y="8558"/>
                    </a:lnTo>
                    <a:lnTo>
                      <a:pt x="950" y="8472"/>
                    </a:lnTo>
                    <a:lnTo>
                      <a:pt x="1571" y="8034"/>
                    </a:lnTo>
                    <a:close/>
                    <a:moveTo>
                      <a:pt x="9197" y="2694"/>
                    </a:moveTo>
                    <a:lnTo>
                      <a:pt x="9824" y="2257"/>
                    </a:lnTo>
                    <a:lnTo>
                      <a:pt x="9881" y="2343"/>
                    </a:lnTo>
                    <a:lnTo>
                      <a:pt x="9254" y="2780"/>
                    </a:lnTo>
                    <a:close/>
                    <a:moveTo>
                      <a:pt x="1882" y="8443"/>
                    </a:moveTo>
                    <a:lnTo>
                      <a:pt x="1301" y="8932"/>
                    </a:lnTo>
                    <a:lnTo>
                      <a:pt x="1238" y="8852"/>
                    </a:lnTo>
                    <a:lnTo>
                      <a:pt x="1819" y="8362"/>
                    </a:lnTo>
                    <a:close/>
                    <a:moveTo>
                      <a:pt x="8949" y="2377"/>
                    </a:moveTo>
                    <a:lnTo>
                      <a:pt x="9530" y="1888"/>
                    </a:lnTo>
                    <a:lnTo>
                      <a:pt x="9594" y="1969"/>
                    </a:lnTo>
                    <a:lnTo>
                      <a:pt x="9012" y="2458"/>
                    </a:lnTo>
                    <a:close/>
                    <a:moveTo>
                      <a:pt x="2164" y="8736"/>
                    </a:moveTo>
                    <a:lnTo>
                      <a:pt x="1623" y="9277"/>
                    </a:lnTo>
                    <a:lnTo>
                      <a:pt x="1548" y="9208"/>
                    </a:lnTo>
                    <a:lnTo>
                      <a:pt x="2089" y="8667"/>
                    </a:lnTo>
                    <a:close/>
                    <a:moveTo>
                      <a:pt x="8673" y="2084"/>
                    </a:moveTo>
                    <a:lnTo>
                      <a:pt x="9214" y="1543"/>
                    </a:lnTo>
                    <a:lnTo>
                      <a:pt x="9283" y="1618"/>
                    </a:lnTo>
                    <a:lnTo>
                      <a:pt x="8748" y="2159"/>
                    </a:lnTo>
                    <a:close/>
                    <a:moveTo>
                      <a:pt x="2463" y="9013"/>
                    </a:moveTo>
                    <a:lnTo>
                      <a:pt x="1974" y="9594"/>
                    </a:lnTo>
                    <a:lnTo>
                      <a:pt x="1899" y="9531"/>
                    </a:lnTo>
                    <a:lnTo>
                      <a:pt x="2389" y="8949"/>
                    </a:lnTo>
                    <a:close/>
                    <a:moveTo>
                      <a:pt x="8374" y="1813"/>
                    </a:moveTo>
                    <a:lnTo>
                      <a:pt x="8863" y="1226"/>
                    </a:lnTo>
                    <a:lnTo>
                      <a:pt x="8938" y="1295"/>
                    </a:lnTo>
                    <a:lnTo>
                      <a:pt x="8448" y="1877"/>
                    </a:lnTo>
                    <a:close/>
                    <a:moveTo>
                      <a:pt x="2791" y="9249"/>
                    </a:moveTo>
                    <a:lnTo>
                      <a:pt x="2348" y="9876"/>
                    </a:lnTo>
                    <a:lnTo>
                      <a:pt x="2262" y="9818"/>
                    </a:lnTo>
                    <a:lnTo>
                      <a:pt x="2699" y="9191"/>
                    </a:lnTo>
                    <a:close/>
                    <a:moveTo>
                      <a:pt x="8040" y="1566"/>
                    </a:moveTo>
                    <a:lnTo>
                      <a:pt x="8477" y="939"/>
                    </a:lnTo>
                    <a:lnTo>
                      <a:pt x="8563" y="996"/>
                    </a:lnTo>
                    <a:lnTo>
                      <a:pt x="8126" y="1623"/>
                    </a:lnTo>
                    <a:close/>
                    <a:moveTo>
                      <a:pt x="3131" y="9462"/>
                    </a:moveTo>
                    <a:lnTo>
                      <a:pt x="2751" y="10123"/>
                    </a:lnTo>
                    <a:lnTo>
                      <a:pt x="2665" y="10077"/>
                    </a:lnTo>
                    <a:lnTo>
                      <a:pt x="3045" y="9416"/>
                    </a:lnTo>
                    <a:close/>
                    <a:moveTo>
                      <a:pt x="7695" y="1353"/>
                    </a:moveTo>
                    <a:lnTo>
                      <a:pt x="8074" y="691"/>
                    </a:lnTo>
                    <a:lnTo>
                      <a:pt x="8161" y="737"/>
                    </a:lnTo>
                    <a:lnTo>
                      <a:pt x="7781" y="1399"/>
                    </a:lnTo>
                    <a:close/>
                    <a:moveTo>
                      <a:pt x="3493" y="9651"/>
                    </a:moveTo>
                    <a:lnTo>
                      <a:pt x="3171" y="10342"/>
                    </a:lnTo>
                    <a:lnTo>
                      <a:pt x="3079" y="10302"/>
                    </a:lnTo>
                    <a:lnTo>
                      <a:pt x="3401" y="9605"/>
                    </a:lnTo>
                    <a:close/>
                    <a:moveTo>
                      <a:pt x="7338" y="1169"/>
                    </a:moveTo>
                    <a:lnTo>
                      <a:pt x="7660" y="478"/>
                    </a:lnTo>
                    <a:lnTo>
                      <a:pt x="7752" y="524"/>
                    </a:lnTo>
                    <a:lnTo>
                      <a:pt x="7430" y="1215"/>
                    </a:lnTo>
                    <a:close/>
                    <a:moveTo>
                      <a:pt x="3873" y="9801"/>
                    </a:moveTo>
                    <a:lnTo>
                      <a:pt x="3614" y="10515"/>
                    </a:lnTo>
                    <a:lnTo>
                      <a:pt x="3517" y="10480"/>
                    </a:lnTo>
                    <a:lnTo>
                      <a:pt x="3775" y="9767"/>
                    </a:lnTo>
                    <a:close/>
                    <a:moveTo>
                      <a:pt x="6964" y="1019"/>
                    </a:moveTo>
                    <a:lnTo>
                      <a:pt x="7223" y="306"/>
                    </a:lnTo>
                    <a:lnTo>
                      <a:pt x="7320" y="346"/>
                    </a:lnTo>
                    <a:lnTo>
                      <a:pt x="7061" y="1054"/>
                    </a:lnTo>
                    <a:close/>
                    <a:moveTo>
                      <a:pt x="4265" y="9916"/>
                    </a:moveTo>
                    <a:lnTo>
                      <a:pt x="4069" y="10653"/>
                    </a:lnTo>
                    <a:lnTo>
                      <a:pt x="3965" y="10624"/>
                    </a:lnTo>
                    <a:lnTo>
                      <a:pt x="4161" y="9887"/>
                    </a:lnTo>
                    <a:close/>
                    <a:moveTo>
                      <a:pt x="6572" y="904"/>
                    </a:moveTo>
                    <a:lnTo>
                      <a:pt x="6768" y="173"/>
                    </a:lnTo>
                    <a:lnTo>
                      <a:pt x="6866" y="202"/>
                    </a:lnTo>
                    <a:lnTo>
                      <a:pt x="6676" y="933"/>
                    </a:lnTo>
                    <a:close/>
                    <a:moveTo>
                      <a:pt x="4662" y="10002"/>
                    </a:moveTo>
                    <a:lnTo>
                      <a:pt x="4529" y="10751"/>
                    </a:lnTo>
                    <a:lnTo>
                      <a:pt x="4426" y="10728"/>
                    </a:lnTo>
                    <a:lnTo>
                      <a:pt x="4558" y="9979"/>
                    </a:lnTo>
                    <a:close/>
                    <a:moveTo>
                      <a:pt x="6169" y="818"/>
                    </a:moveTo>
                    <a:lnTo>
                      <a:pt x="6302" y="70"/>
                    </a:lnTo>
                    <a:lnTo>
                      <a:pt x="6400" y="93"/>
                    </a:lnTo>
                    <a:lnTo>
                      <a:pt x="6273" y="841"/>
                    </a:lnTo>
                    <a:close/>
                    <a:moveTo>
                      <a:pt x="5065" y="10049"/>
                    </a:moveTo>
                    <a:lnTo>
                      <a:pt x="4996" y="10802"/>
                    </a:lnTo>
                    <a:lnTo>
                      <a:pt x="4898" y="10797"/>
                    </a:lnTo>
                    <a:lnTo>
                      <a:pt x="4961" y="10037"/>
                    </a:lnTo>
                    <a:close/>
                    <a:moveTo>
                      <a:pt x="5767" y="766"/>
                    </a:moveTo>
                    <a:lnTo>
                      <a:pt x="5830" y="12"/>
                    </a:lnTo>
                    <a:lnTo>
                      <a:pt x="5934" y="18"/>
                    </a:lnTo>
                    <a:lnTo>
                      <a:pt x="5870" y="778"/>
                    </a:lnTo>
                    <a:close/>
                    <a:moveTo>
                      <a:pt x="5467" y="10060"/>
                    </a:moveTo>
                    <a:lnTo>
                      <a:pt x="5467" y="10825"/>
                    </a:lnTo>
                    <a:lnTo>
                      <a:pt x="5364" y="10825"/>
                    </a:lnTo>
                    <a:lnTo>
                      <a:pt x="5364" y="10060"/>
                    </a:lnTo>
                    <a:close/>
                    <a:moveTo>
                      <a:pt x="5364" y="1"/>
                    </a:moveTo>
                    <a:lnTo>
                      <a:pt x="5467" y="1"/>
                    </a:lnTo>
                    <a:lnTo>
                      <a:pt x="5467" y="760"/>
                    </a:lnTo>
                    <a:lnTo>
                      <a:pt x="5364" y="760"/>
                    </a:lnTo>
                    <a:close/>
                    <a:moveTo>
                      <a:pt x="5876" y="10037"/>
                    </a:moveTo>
                    <a:lnTo>
                      <a:pt x="5939" y="10797"/>
                    </a:lnTo>
                    <a:lnTo>
                      <a:pt x="5841" y="10802"/>
                    </a:lnTo>
                    <a:lnTo>
                      <a:pt x="5772" y="10049"/>
                    </a:lnTo>
                    <a:close/>
                    <a:moveTo>
                      <a:pt x="4961" y="778"/>
                    </a:moveTo>
                    <a:lnTo>
                      <a:pt x="4898" y="18"/>
                    </a:lnTo>
                    <a:lnTo>
                      <a:pt x="4996" y="12"/>
                    </a:lnTo>
                    <a:lnTo>
                      <a:pt x="5065" y="766"/>
                    </a:lnTo>
                    <a:close/>
                    <a:moveTo>
                      <a:pt x="6279" y="9985"/>
                    </a:moveTo>
                    <a:lnTo>
                      <a:pt x="6405" y="10733"/>
                    </a:lnTo>
                    <a:lnTo>
                      <a:pt x="6308" y="10751"/>
                    </a:lnTo>
                    <a:lnTo>
                      <a:pt x="6175" y="10002"/>
                    </a:lnTo>
                    <a:close/>
                    <a:moveTo>
                      <a:pt x="4558" y="835"/>
                    </a:moveTo>
                    <a:lnTo>
                      <a:pt x="4432" y="87"/>
                    </a:lnTo>
                    <a:lnTo>
                      <a:pt x="4529" y="64"/>
                    </a:lnTo>
                    <a:lnTo>
                      <a:pt x="4662" y="812"/>
                    </a:lnTo>
                    <a:close/>
                    <a:moveTo>
                      <a:pt x="6676" y="9887"/>
                    </a:moveTo>
                    <a:lnTo>
                      <a:pt x="6866" y="10624"/>
                    </a:lnTo>
                    <a:lnTo>
                      <a:pt x="6768" y="10653"/>
                    </a:lnTo>
                    <a:lnTo>
                      <a:pt x="6572" y="9916"/>
                    </a:lnTo>
                    <a:close/>
                    <a:moveTo>
                      <a:pt x="4161" y="927"/>
                    </a:moveTo>
                    <a:lnTo>
                      <a:pt x="3971" y="191"/>
                    </a:lnTo>
                    <a:lnTo>
                      <a:pt x="4069" y="162"/>
                    </a:lnTo>
                    <a:lnTo>
                      <a:pt x="4265" y="898"/>
                    </a:lnTo>
                    <a:close/>
                    <a:moveTo>
                      <a:pt x="7056" y="9767"/>
                    </a:moveTo>
                    <a:lnTo>
                      <a:pt x="7315" y="10480"/>
                    </a:lnTo>
                    <a:lnTo>
                      <a:pt x="7211" y="10515"/>
                    </a:lnTo>
                    <a:lnTo>
                      <a:pt x="6952" y="9801"/>
                    </a:lnTo>
                    <a:close/>
                    <a:moveTo>
                      <a:pt x="3775" y="1054"/>
                    </a:moveTo>
                    <a:lnTo>
                      <a:pt x="3517" y="346"/>
                    </a:lnTo>
                    <a:lnTo>
                      <a:pt x="3614" y="306"/>
                    </a:lnTo>
                    <a:lnTo>
                      <a:pt x="3873" y="1019"/>
                    </a:lnTo>
                    <a:close/>
                    <a:moveTo>
                      <a:pt x="7430" y="9605"/>
                    </a:moveTo>
                    <a:lnTo>
                      <a:pt x="7752" y="10302"/>
                    </a:lnTo>
                    <a:lnTo>
                      <a:pt x="7660" y="10342"/>
                    </a:lnTo>
                    <a:lnTo>
                      <a:pt x="7338" y="9651"/>
                    </a:lnTo>
                    <a:close/>
                    <a:moveTo>
                      <a:pt x="3401" y="1215"/>
                    </a:moveTo>
                    <a:lnTo>
                      <a:pt x="3079" y="524"/>
                    </a:lnTo>
                    <a:lnTo>
                      <a:pt x="3171" y="478"/>
                    </a:lnTo>
                    <a:lnTo>
                      <a:pt x="3493" y="1169"/>
                    </a:lnTo>
                    <a:close/>
                    <a:moveTo>
                      <a:pt x="7787" y="9416"/>
                    </a:moveTo>
                    <a:lnTo>
                      <a:pt x="8172" y="10077"/>
                    </a:lnTo>
                    <a:lnTo>
                      <a:pt x="8086" y="10123"/>
                    </a:lnTo>
                    <a:lnTo>
                      <a:pt x="7700" y="9462"/>
                    </a:lnTo>
                    <a:close/>
                    <a:moveTo>
                      <a:pt x="3039" y="1411"/>
                    </a:moveTo>
                    <a:lnTo>
                      <a:pt x="2659" y="749"/>
                    </a:lnTo>
                    <a:lnTo>
                      <a:pt x="2745" y="697"/>
                    </a:lnTo>
                    <a:lnTo>
                      <a:pt x="3125" y="1359"/>
                    </a:lnTo>
                    <a:close/>
                    <a:moveTo>
                      <a:pt x="8126" y="9191"/>
                    </a:moveTo>
                    <a:lnTo>
                      <a:pt x="8563" y="9818"/>
                    </a:lnTo>
                    <a:lnTo>
                      <a:pt x="8477" y="9876"/>
                    </a:lnTo>
                    <a:lnTo>
                      <a:pt x="8040" y="9249"/>
                    </a:lnTo>
                    <a:close/>
                    <a:moveTo>
                      <a:pt x="2699" y="1629"/>
                    </a:moveTo>
                    <a:lnTo>
                      <a:pt x="2262" y="1008"/>
                    </a:lnTo>
                    <a:lnTo>
                      <a:pt x="2348" y="950"/>
                    </a:lnTo>
                    <a:lnTo>
                      <a:pt x="2791" y="1572"/>
                    </a:lnTo>
                    <a:close/>
                    <a:moveTo>
                      <a:pt x="8448" y="8938"/>
                    </a:moveTo>
                    <a:lnTo>
                      <a:pt x="8938" y="9525"/>
                    </a:lnTo>
                    <a:lnTo>
                      <a:pt x="8863" y="9588"/>
                    </a:lnTo>
                    <a:lnTo>
                      <a:pt x="8374" y="9007"/>
                    </a:lnTo>
                    <a:close/>
                    <a:moveTo>
                      <a:pt x="2389" y="1877"/>
                    </a:moveTo>
                    <a:lnTo>
                      <a:pt x="1899" y="1295"/>
                    </a:lnTo>
                    <a:lnTo>
                      <a:pt x="1974" y="1226"/>
                    </a:lnTo>
                    <a:lnTo>
                      <a:pt x="2463" y="1813"/>
                    </a:lnTo>
                    <a:close/>
                    <a:moveTo>
                      <a:pt x="8748" y="8667"/>
                    </a:moveTo>
                    <a:lnTo>
                      <a:pt x="9283" y="9208"/>
                    </a:lnTo>
                    <a:lnTo>
                      <a:pt x="9214" y="9277"/>
                    </a:lnTo>
                    <a:lnTo>
                      <a:pt x="8673" y="8736"/>
                    </a:lnTo>
                    <a:close/>
                    <a:moveTo>
                      <a:pt x="2089" y="2159"/>
                    </a:moveTo>
                    <a:lnTo>
                      <a:pt x="1548" y="1618"/>
                    </a:lnTo>
                    <a:lnTo>
                      <a:pt x="1623" y="1543"/>
                    </a:lnTo>
                    <a:lnTo>
                      <a:pt x="2164" y="2084"/>
                    </a:lnTo>
                    <a:close/>
                    <a:moveTo>
                      <a:pt x="9012" y="8362"/>
                    </a:moveTo>
                    <a:lnTo>
                      <a:pt x="9594" y="8852"/>
                    </a:lnTo>
                    <a:lnTo>
                      <a:pt x="9530" y="8932"/>
                    </a:lnTo>
                    <a:lnTo>
                      <a:pt x="8949" y="8443"/>
                    </a:lnTo>
                    <a:close/>
                    <a:moveTo>
                      <a:pt x="1819" y="2458"/>
                    </a:moveTo>
                    <a:lnTo>
                      <a:pt x="1238" y="1969"/>
                    </a:lnTo>
                    <a:lnTo>
                      <a:pt x="1301" y="1888"/>
                    </a:lnTo>
                    <a:lnTo>
                      <a:pt x="1882" y="2377"/>
                    </a:lnTo>
                    <a:close/>
                    <a:moveTo>
                      <a:pt x="9254" y="8034"/>
                    </a:moveTo>
                    <a:lnTo>
                      <a:pt x="9881" y="8472"/>
                    </a:lnTo>
                    <a:lnTo>
                      <a:pt x="9824" y="8558"/>
                    </a:lnTo>
                    <a:lnTo>
                      <a:pt x="9197" y="8121"/>
                    </a:lnTo>
                    <a:close/>
                    <a:moveTo>
                      <a:pt x="1571" y="2780"/>
                    </a:moveTo>
                    <a:lnTo>
                      <a:pt x="950" y="2343"/>
                    </a:lnTo>
                    <a:lnTo>
                      <a:pt x="1007" y="2257"/>
                    </a:lnTo>
                    <a:lnTo>
                      <a:pt x="1629" y="2694"/>
                    </a:lnTo>
                    <a:close/>
                    <a:moveTo>
                      <a:pt x="9473" y="7695"/>
                    </a:moveTo>
                    <a:lnTo>
                      <a:pt x="10135" y="8075"/>
                    </a:lnTo>
                    <a:lnTo>
                      <a:pt x="10083" y="8161"/>
                    </a:lnTo>
                    <a:lnTo>
                      <a:pt x="9421" y="7781"/>
                    </a:lnTo>
                    <a:close/>
                    <a:moveTo>
                      <a:pt x="1358" y="3125"/>
                    </a:moveTo>
                    <a:lnTo>
                      <a:pt x="697" y="2746"/>
                    </a:lnTo>
                    <a:lnTo>
                      <a:pt x="748" y="2659"/>
                    </a:lnTo>
                    <a:lnTo>
                      <a:pt x="1410" y="3039"/>
                    </a:lnTo>
                    <a:close/>
                    <a:moveTo>
                      <a:pt x="9611" y="7424"/>
                    </a:moveTo>
                    <a:lnTo>
                      <a:pt x="9651" y="7327"/>
                    </a:lnTo>
                    <a:lnTo>
                      <a:pt x="10342" y="7655"/>
                    </a:lnTo>
                    <a:lnTo>
                      <a:pt x="10296" y="7747"/>
                    </a:lnTo>
                    <a:close/>
                    <a:moveTo>
                      <a:pt x="1220" y="3396"/>
                    </a:moveTo>
                    <a:lnTo>
                      <a:pt x="1180" y="3488"/>
                    </a:lnTo>
                    <a:lnTo>
                      <a:pt x="489" y="3166"/>
                    </a:lnTo>
                    <a:lnTo>
                      <a:pt x="530" y="3068"/>
                    </a:lnTo>
                    <a:close/>
                    <a:moveTo>
                      <a:pt x="9772" y="7050"/>
                    </a:moveTo>
                    <a:lnTo>
                      <a:pt x="9812" y="6947"/>
                    </a:lnTo>
                    <a:lnTo>
                      <a:pt x="10520" y="7206"/>
                    </a:lnTo>
                    <a:lnTo>
                      <a:pt x="10486" y="7309"/>
                    </a:lnTo>
                    <a:close/>
                    <a:moveTo>
                      <a:pt x="1065" y="3770"/>
                    </a:moveTo>
                    <a:lnTo>
                      <a:pt x="1025" y="3868"/>
                    </a:lnTo>
                    <a:lnTo>
                      <a:pt x="311" y="3609"/>
                    </a:lnTo>
                    <a:lnTo>
                      <a:pt x="351" y="3511"/>
                    </a:lnTo>
                    <a:close/>
                    <a:moveTo>
                      <a:pt x="9899" y="6665"/>
                    </a:moveTo>
                    <a:lnTo>
                      <a:pt x="9927" y="6567"/>
                    </a:lnTo>
                    <a:lnTo>
                      <a:pt x="10658" y="6763"/>
                    </a:lnTo>
                    <a:lnTo>
                      <a:pt x="10629" y="6860"/>
                    </a:lnTo>
                    <a:close/>
                    <a:moveTo>
                      <a:pt x="933" y="4156"/>
                    </a:moveTo>
                    <a:lnTo>
                      <a:pt x="904" y="4259"/>
                    </a:lnTo>
                    <a:lnTo>
                      <a:pt x="167" y="4064"/>
                    </a:lnTo>
                    <a:lnTo>
                      <a:pt x="202" y="3960"/>
                    </a:lnTo>
                    <a:close/>
                    <a:moveTo>
                      <a:pt x="9991" y="6273"/>
                    </a:moveTo>
                    <a:lnTo>
                      <a:pt x="10014" y="6170"/>
                    </a:lnTo>
                    <a:lnTo>
                      <a:pt x="10762" y="6302"/>
                    </a:lnTo>
                    <a:lnTo>
                      <a:pt x="10739" y="6400"/>
                    </a:lnTo>
                    <a:close/>
                    <a:moveTo>
                      <a:pt x="841" y="4553"/>
                    </a:moveTo>
                    <a:lnTo>
                      <a:pt x="818" y="4651"/>
                    </a:lnTo>
                    <a:lnTo>
                      <a:pt x="69" y="4524"/>
                    </a:lnTo>
                    <a:lnTo>
                      <a:pt x="92" y="4420"/>
                    </a:lnTo>
                    <a:close/>
                    <a:moveTo>
                      <a:pt x="10048" y="5871"/>
                    </a:moveTo>
                    <a:lnTo>
                      <a:pt x="10054" y="5767"/>
                    </a:lnTo>
                    <a:lnTo>
                      <a:pt x="10808" y="5830"/>
                    </a:lnTo>
                    <a:lnTo>
                      <a:pt x="10802" y="5934"/>
                    </a:lnTo>
                    <a:close/>
                    <a:moveTo>
                      <a:pt x="783" y="4956"/>
                    </a:moveTo>
                    <a:lnTo>
                      <a:pt x="777" y="5053"/>
                    </a:lnTo>
                    <a:lnTo>
                      <a:pt x="18" y="4990"/>
                    </a:lnTo>
                    <a:lnTo>
                      <a:pt x="29" y="489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44;p39">
                <a:extLst>
                  <a:ext uri="{FF2B5EF4-FFF2-40B4-BE49-F238E27FC236}">
                    <a16:creationId xmlns:a16="http://schemas.microsoft.com/office/drawing/2014/main" id="{D3726367-F747-F1D6-6299-21BF1ADD2C0B}"/>
                  </a:ext>
                </a:extLst>
              </p:cNvPr>
              <p:cNvSpPr/>
              <p:nvPr/>
            </p:nvSpPr>
            <p:spPr>
              <a:xfrm>
                <a:off x="5824825" y="2060089"/>
                <a:ext cx="585145" cy="5381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8760" extrusionOk="0">
                    <a:moveTo>
                      <a:pt x="8765" y="0"/>
                    </a:moveTo>
                    <a:lnTo>
                      <a:pt x="754" y="0"/>
                    </a:lnTo>
                    <a:cubicBezTo>
                      <a:pt x="340" y="0"/>
                      <a:pt x="0" y="340"/>
                      <a:pt x="0" y="754"/>
                    </a:cubicBezTo>
                    <a:lnTo>
                      <a:pt x="0" y="6371"/>
                    </a:lnTo>
                    <a:cubicBezTo>
                      <a:pt x="0" y="6791"/>
                      <a:pt x="340" y="7131"/>
                      <a:pt x="754" y="7131"/>
                    </a:cubicBezTo>
                    <a:lnTo>
                      <a:pt x="4835" y="7131"/>
                    </a:lnTo>
                    <a:cubicBezTo>
                      <a:pt x="5301" y="7131"/>
                      <a:pt x="5755" y="7263"/>
                      <a:pt x="6147" y="7516"/>
                    </a:cubicBezTo>
                    <a:lnTo>
                      <a:pt x="7879" y="8661"/>
                    </a:lnTo>
                    <a:cubicBezTo>
                      <a:pt x="8028" y="8759"/>
                      <a:pt x="8224" y="8621"/>
                      <a:pt x="8190" y="8448"/>
                    </a:cubicBezTo>
                    <a:lnTo>
                      <a:pt x="7948" y="7372"/>
                    </a:lnTo>
                    <a:cubicBezTo>
                      <a:pt x="7919" y="7251"/>
                      <a:pt x="8017" y="7131"/>
                      <a:pt x="8144" y="7131"/>
                    </a:cubicBezTo>
                    <a:lnTo>
                      <a:pt x="8754" y="7131"/>
                    </a:lnTo>
                    <a:cubicBezTo>
                      <a:pt x="9174" y="7131"/>
                      <a:pt x="9513" y="6791"/>
                      <a:pt x="9513" y="6371"/>
                    </a:cubicBezTo>
                    <a:lnTo>
                      <a:pt x="9513" y="754"/>
                    </a:lnTo>
                    <a:cubicBezTo>
                      <a:pt x="9525" y="340"/>
                      <a:pt x="9185" y="0"/>
                      <a:pt x="8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45;p39">
                <a:extLst>
                  <a:ext uri="{FF2B5EF4-FFF2-40B4-BE49-F238E27FC236}">
                    <a16:creationId xmlns:a16="http://schemas.microsoft.com/office/drawing/2014/main" id="{C96DFA42-2B28-A5B5-C3B2-70ED02053737}"/>
                  </a:ext>
                </a:extLst>
              </p:cNvPr>
              <p:cNvSpPr/>
              <p:nvPr/>
            </p:nvSpPr>
            <p:spPr>
              <a:xfrm>
                <a:off x="5922074" y="2214900"/>
                <a:ext cx="204755" cy="22361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364" extrusionOk="0">
                    <a:moveTo>
                      <a:pt x="0" y="1"/>
                    </a:moveTo>
                    <a:lnTo>
                      <a:pt x="3332" y="1"/>
                    </a:lnTo>
                    <a:lnTo>
                      <a:pt x="3332" y="364"/>
                    </a:lnTo>
                    <a:lnTo>
                      <a:pt x="0" y="3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46;p39">
                <a:extLst>
                  <a:ext uri="{FF2B5EF4-FFF2-40B4-BE49-F238E27FC236}">
                    <a16:creationId xmlns:a16="http://schemas.microsoft.com/office/drawing/2014/main" id="{4642C681-58BD-D0BB-0E71-07AE62E94BA6}"/>
                  </a:ext>
                </a:extLst>
              </p:cNvPr>
              <p:cNvSpPr/>
              <p:nvPr/>
            </p:nvSpPr>
            <p:spPr>
              <a:xfrm>
                <a:off x="6144770" y="2214900"/>
                <a:ext cx="168018" cy="22361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364" extrusionOk="0">
                    <a:moveTo>
                      <a:pt x="1" y="1"/>
                    </a:moveTo>
                    <a:lnTo>
                      <a:pt x="2734" y="1"/>
                    </a:lnTo>
                    <a:lnTo>
                      <a:pt x="2734" y="364"/>
                    </a:lnTo>
                    <a:lnTo>
                      <a:pt x="1" y="3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47;p39">
                <a:extLst>
                  <a:ext uri="{FF2B5EF4-FFF2-40B4-BE49-F238E27FC236}">
                    <a16:creationId xmlns:a16="http://schemas.microsoft.com/office/drawing/2014/main" id="{9B3203AF-1745-E47F-186E-B834CE7E21FF}"/>
                  </a:ext>
                </a:extLst>
              </p:cNvPr>
              <p:cNvSpPr/>
              <p:nvPr/>
            </p:nvSpPr>
            <p:spPr>
              <a:xfrm>
                <a:off x="5922074" y="2276455"/>
                <a:ext cx="132264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63" extrusionOk="0">
                    <a:moveTo>
                      <a:pt x="0" y="0"/>
                    </a:moveTo>
                    <a:lnTo>
                      <a:pt x="2152" y="0"/>
                    </a:lnTo>
                    <a:lnTo>
                      <a:pt x="2152" y="363"/>
                    </a:lnTo>
                    <a:lnTo>
                      <a:pt x="0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48;p39">
                <a:extLst>
                  <a:ext uri="{FF2B5EF4-FFF2-40B4-BE49-F238E27FC236}">
                    <a16:creationId xmlns:a16="http://schemas.microsoft.com/office/drawing/2014/main" id="{CC161468-C8AE-1270-14A1-B68CF8AF23C1}"/>
                  </a:ext>
                </a:extLst>
              </p:cNvPr>
              <p:cNvSpPr/>
              <p:nvPr/>
            </p:nvSpPr>
            <p:spPr>
              <a:xfrm>
                <a:off x="6066319" y="2276455"/>
                <a:ext cx="166175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2705" h="363" extrusionOk="0">
                    <a:moveTo>
                      <a:pt x="0" y="0"/>
                    </a:moveTo>
                    <a:lnTo>
                      <a:pt x="2705" y="0"/>
                    </a:lnTo>
                    <a:lnTo>
                      <a:pt x="2705" y="363"/>
                    </a:lnTo>
                    <a:lnTo>
                      <a:pt x="0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49;p39">
                <a:extLst>
                  <a:ext uri="{FF2B5EF4-FFF2-40B4-BE49-F238E27FC236}">
                    <a16:creationId xmlns:a16="http://schemas.microsoft.com/office/drawing/2014/main" id="{681F9155-838D-B6BA-417B-68948F29F93C}"/>
                  </a:ext>
                </a:extLst>
              </p:cNvPr>
              <p:cNvSpPr/>
              <p:nvPr/>
            </p:nvSpPr>
            <p:spPr>
              <a:xfrm>
                <a:off x="6252954" y="2276455"/>
                <a:ext cx="59467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363" extrusionOk="0">
                    <a:moveTo>
                      <a:pt x="1" y="0"/>
                    </a:moveTo>
                    <a:lnTo>
                      <a:pt x="967" y="0"/>
                    </a:lnTo>
                    <a:lnTo>
                      <a:pt x="967" y="363"/>
                    </a:lnTo>
                    <a:lnTo>
                      <a:pt x="1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50;p39">
                <a:extLst>
                  <a:ext uri="{FF2B5EF4-FFF2-40B4-BE49-F238E27FC236}">
                    <a16:creationId xmlns:a16="http://schemas.microsoft.com/office/drawing/2014/main" id="{FC9CC8FF-974B-E215-B410-942CB81FE778}"/>
                  </a:ext>
                </a:extLst>
              </p:cNvPr>
              <p:cNvSpPr/>
              <p:nvPr/>
            </p:nvSpPr>
            <p:spPr>
              <a:xfrm>
                <a:off x="5922074" y="2337950"/>
                <a:ext cx="101486" cy="22361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364" extrusionOk="0">
                    <a:moveTo>
                      <a:pt x="0" y="1"/>
                    </a:moveTo>
                    <a:lnTo>
                      <a:pt x="1652" y="1"/>
                    </a:lnTo>
                    <a:lnTo>
                      <a:pt x="1652" y="363"/>
                    </a:lnTo>
                    <a:lnTo>
                      <a:pt x="0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51;p39">
                <a:extLst>
                  <a:ext uri="{FF2B5EF4-FFF2-40B4-BE49-F238E27FC236}">
                    <a16:creationId xmlns:a16="http://schemas.microsoft.com/office/drawing/2014/main" id="{A954092C-41D4-CA75-0D21-230F875D32FF}"/>
                  </a:ext>
                </a:extLst>
              </p:cNvPr>
              <p:cNvSpPr/>
              <p:nvPr/>
            </p:nvSpPr>
            <p:spPr>
              <a:xfrm>
                <a:off x="6032347" y="2337950"/>
                <a:ext cx="83118" cy="2236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364" extrusionOk="0">
                    <a:moveTo>
                      <a:pt x="1" y="1"/>
                    </a:moveTo>
                    <a:lnTo>
                      <a:pt x="1353" y="1"/>
                    </a:lnTo>
                    <a:lnTo>
                      <a:pt x="1353" y="363"/>
                    </a:lnTo>
                    <a:lnTo>
                      <a:pt x="1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52;p39">
                <a:extLst>
                  <a:ext uri="{FF2B5EF4-FFF2-40B4-BE49-F238E27FC236}">
                    <a16:creationId xmlns:a16="http://schemas.microsoft.com/office/drawing/2014/main" id="{710F28E4-7F66-3099-743E-C8312C509DF8}"/>
                  </a:ext>
                </a:extLst>
              </p:cNvPr>
              <p:cNvSpPr/>
              <p:nvPr/>
            </p:nvSpPr>
            <p:spPr>
              <a:xfrm>
                <a:off x="7584704" y="2233329"/>
                <a:ext cx="925296" cy="2033231"/>
              </a:xfrm>
              <a:custGeom>
                <a:avLst/>
                <a:gdLst/>
                <a:ahLst/>
                <a:cxnLst/>
                <a:rect l="l" t="t" r="r" b="b"/>
                <a:pathLst>
                  <a:path w="15062" h="33097" extrusionOk="0">
                    <a:moveTo>
                      <a:pt x="14434" y="12"/>
                    </a:moveTo>
                    <a:cubicBezTo>
                      <a:pt x="14532" y="0"/>
                      <a:pt x="14618" y="12"/>
                      <a:pt x="14693" y="52"/>
                    </a:cubicBezTo>
                    <a:cubicBezTo>
                      <a:pt x="14774" y="87"/>
                      <a:pt x="14837" y="144"/>
                      <a:pt x="14894" y="213"/>
                    </a:cubicBezTo>
                    <a:cubicBezTo>
                      <a:pt x="14952" y="288"/>
                      <a:pt x="14998" y="380"/>
                      <a:pt x="15027" y="489"/>
                    </a:cubicBezTo>
                    <a:cubicBezTo>
                      <a:pt x="15056" y="587"/>
                      <a:pt x="15061" y="714"/>
                      <a:pt x="15056" y="835"/>
                    </a:cubicBezTo>
                    <a:lnTo>
                      <a:pt x="13145" y="32198"/>
                    </a:lnTo>
                    <a:cubicBezTo>
                      <a:pt x="13139" y="32342"/>
                      <a:pt x="13110" y="32469"/>
                      <a:pt x="13070" y="32584"/>
                    </a:cubicBezTo>
                    <a:cubicBezTo>
                      <a:pt x="13024" y="32699"/>
                      <a:pt x="12967" y="32803"/>
                      <a:pt x="12898" y="32883"/>
                    </a:cubicBezTo>
                    <a:cubicBezTo>
                      <a:pt x="12823" y="32958"/>
                      <a:pt x="12748" y="33016"/>
                      <a:pt x="12662" y="33056"/>
                    </a:cubicBezTo>
                    <a:cubicBezTo>
                      <a:pt x="12570" y="33090"/>
                      <a:pt x="12477" y="33096"/>
                      <a:pt x="12380" y="33085"/>
                    </a:cubicBezTo>
                    <a:lnTo>
                      <a:pt x="496" y="30771"/>
                    </a:lnTo>
                    <a:cubicBezTo>
                      <a:pt x="415" y="30760"/>
                      <a:pt x="341" y="30714"/>
                      <a:pt x="277" y="30656"/>
                    </a:cubicBezTo>
                    <a:cubicBezTo>
                      <a:pt x="214" y="30599"/>
                      <a:pt x="156" y="30524"/>
                      <a:pt x="110" y="30426"/>
                    </a:cubicBezTo>
                    <a:cubicBezTo>
                      <a:pt x="70" y="30334"/>
                      <a:pt x="36" y="30230"/>
                      <a:pt x="18" y="30121"/>
                    </a:cubicBezTo>
                    <a:cubicBezTo>
                      <a:pt x="1" y="30000"/>
                      <a:pt x="1" y="29879"/>
                      <a:pt x="7" y="29758"/>
                    </a:cubicBezTo>
                    <a:lnTo>
                      <a:pt x="2337" y="2250"/>
                    </a:lnTo>
                    <a:cubicBezTo>
                      <a:pt x="2343" y="2135"/>
                      <a:pt x="2372" y="2026"/>
                      <a:pt x="2407" y="1928"/>
                    </a:cubicBezTo>
                    <a:cubicBezTo>
                      <a:pt x="2447" y="1825"/>
                      <a:pt x="2493" y="1732"/>
                      <a:pt x="2550" y="1652"/>
                    </a:cubicBezTo>
                    <a:cubicBezTo>
                      <a:pt x="2608" y="1571"/>
                      <a:pt x="2677" y="1508"/>
                      <a:pt x="2746" y="1456"/>
                    </a:cubicBezTo>
                    <a:cubicBezTo>
                      <a:pt x="2821" y="1410"/>
                      <a:pt x="2890" y="1381"/>
                      <a:pt x="2970" y="1376"/>
                    </a:cubicBezTo>
                    <a:lnTo>
                      <a:pt x="5474" y="1076"/>
                    </a:lnTo>
                    <a:cubicBezTo>
                      <a:pt x="5531" y="1071"/>
                      <a:pt x="5589" y="1076"/>
                      <a:pt x="5635" y="1105"/>
                    </a:cubicBezTo>
                    <a:cubicBezTo>
                      <a:pt x="5687" y="1134"/>
                      <a:pt x="5733" y="1168"/>
                      <a:pt x="5767" y="1220"/>
                    </a:cubicBezTo>
                    <a:cubicBezTo>
                      <a:pt x="5802" y="1272"/>
                      <a:pt x="5831" y="1335"/>
                      <a:pt x="5848" y="1410"/>
                    </a:cubicBezTo>
                    <a:cubicBezTo>
                      <a:pt x="5859" y="1479"/>
                      <a:pt x="5865" y="1560"/>
                      <a:pt x="5859" y="1646"/>
                    </a:cubicBezTo>
                    <a:cubicBezTo>
                      <a:pt x="5854" y="1732"/>
                      <a:pt x="5859" y="1813"/>
                      <a:pt x="5877" y="1882"/>
                    </a:cubicBezTo>
                    <a:cubicBezTo>
                      <a:pt x="5888" y="1957"/>
                      <a:pt x="5917" y="2020"/>
                      <a:pt x="5951" y="2072"/>
                    </a:cubicBezTo>
                    <a:cubicBezTo>
                      <a:pt x="5992" y="2124"/>
                      <a:pt x="6032" y="2164"/>
                      <a:pt x="6084" y="2193"/>
                    </a:cubicBezTo>
                    <a:cubicBezTo>
                      <a:pt x="6136" y="2222"/>
                      <a:pt x="6193" y="2227"/>
                      <a:pt x="6251" y="2222"/>
                    </a:cubicBezTo>
                    <a:lnTo>
                      <a:pt x="10498" y="1761"/>
                    </a:lnTo>
                    <a:cubicBezTo>
                      <a:pt x="10567" y="1755"/>
                      <a:pt x="10630" y="1732"/>
                      <a:pt x="10688" y="1692"/>
                    </a:cubicBezTo>
                    <a:cubicBezTo>
                      <a:pt x="10745" y="1652"/>
                      <a:pt x="10803" y="1594"/>
                      <a:pt x="10843" y="1531"/>
                    </a:cubicBezTo>
                    <a:cubicBezTo>
                      <a:pt x="10895" y="1468"/>
                      <a:pt x="10929" y="1393"/>
                      <a:pt x="10958" y="1318"/>
                    </a:cubicBezTo>
                    <a:cubicBezTo>
                      <a:pt x="10987" y="1238"/>
                      <a:pt x="11010" y="1151"/>
                      <a:pt x="11016" y="1059"/>
                    </a:cubicBezTo>
                    <a:cubicBezTo>
                      <a:pt x="11027" y="961"/>
                      <a:pt x="11045" y="875"/>
                      <a:pt x="11073" y="800"/>
                    </a:cubicBezTo>
                    <a:cubicBezTo>
                      <a:pt x="11102" y="720"/>
                      <a:pt x="11148" y="639"/>
                      <a:pt x="11188" y="581"/>
                    </a:cubicBezTo>
                    <a:cubicBezTo>
                      <a:pt x="11240" y="518"/>
                      <a:pt x="11292" y="466"/>
                      <a:pt x="11355" y="426"/>
                    </a:cubicBezTo>
                    <a:cubicBezTo>
                      <a:pt x="11413" y="380"/>
                      <a:pt x="11476" y="357"/>
                      <a:pt x="11551" y="35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553;p39">
                <a:extLst>
                  <a:ext uri="{FF2B5EF4-FFF2-40B4-BE49-F238E27FC236}">
                    <a16:creationId xmlns:a16="http://schemas.microsoft.com/office/drawing/2014/main" id="{F8E35588-B8C3-25AA-9D97-ADB5E5FFBCF4}"/>
                  </a:ext>
                </a:extLst>
              </p:cNvPr>
              <p:cNvSpPr/>
              <p:nvPr/>
            </p:nvSpPr>
            <p:spPr>
              <a:xfrm>
                <a:off x="8377377" y="2203596"/>
                <a:ext cx="244010" cy="2112787"/>
              </a:xfrm>
              <a:custGeom>
                <a:avLst/>
                <a:gdLst/>
                <a:ahLst/>
                <a:cxnLst/>
                <a:rect l="l" t="t" r="r" b="b"/>
                <a:pathLst>
                  <a:path w="3972" h="34392" extrusionOk="0">
                    <a:moveTo>
                      <a:pt x="3960" y="1457"/>
                    </a:moveTo>
                    <a:cubicBezTo>
                      <a:pt x="3919" y="835"/>
                      <a:pt x="2935" y="202"/>
                      <a:pt x="2389" y="1"/>
                    </a:cubicBezTo>
                    <a:cubicBezTo>
                      <a:pt x="2786" y="634"/>
                      <a:pt x="2757" y="1434"/>
                      <a:pt x="2711" y="2176"/>
                    </a:cubicBezTo>
                    <a:cubicBezTo>
                      <a:pt x="2020" y="12178"/>
                      <a:pt x="1571" y="22191"/>
                      <a:pt x="915" y="32199"/>
                    </a:cubicBezTo>
                    <a:cubicBezTo>
                      <a:pt x="864" y="33028"/>
                      <a:pt x="725" y="34000"/>
                      <a:pt x="0" y="34392"/>
                    </a:cubicBezTo>
                    <a:cubicBezTo>
                      <a:pt x="553" y="34271"/>
                      <a:pt x="1784" y="33805"/>
                      <a:pt x="2003" y="33269"/>
                    </a:cubicBezTo>
                    <a:cubicBezTo>
                      <a:pt x="2210" y="32746"/>
                      <a:pt x="2245" y="32170"/>
                      <a:pt x="2273" y="31601"/>
                    </a:cubicBezTo>
                    <a:lnTo>
                      <a:pt x="3971" y="1842"/>
                    </a:lnTo>
                    <a:cubicBezTo>
                      <a:pt x="3965" y="1848"/>
                      <a:pt x="3965" y="1589"/>
                      <a:pt x="3960" y="145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554;p39">
                <a:extLst>
                  <a:ext uri="{FF2B5EF4-FFF2-40B4-BE49-F238E27FC236}">
                    <a16:creationId xmlns:a16="http://schemas.microsoft.com/office/drawing/2014/main" id="{D0B19371-530F-C8AC-96BE-7FEE02FC6AC0}"/>
                  </a:ext>
                </a:extLst>
              </p:cNvPr>
              <p:cNvSpPr/>
              <p:nvPr/>
            </p:nvSpPr>
            <p:spPr>
              <a:xfrm>
                <a:off x="7552206" y="2184183"/>
                <a:ext cx="995268" cy="2138220"/>
              </a:xfrm>
              <a:custGeom>
                <a:avLst/>
                <a:gdLst/>
                <a:ahLst/>
                <a:cxnLst/>
                <a:rect l="l" t="t" r="r" b="b"/>
                <a:pathLst>
                  <a:path w="16201" h="34806" extrusionOk="0">
                    <a:moveTo>
                      <a:pt x="15015" y="23"/>
                    </a:moveTo>
                    <a:cubicBezTo>
                      <a:pt x="15188" y="0"/>
                      <a:pt x="15354" y="29"/>
                      <a:pt x="15504" y="92"/>
                    </a:cubicBezTo>
                    <a:cubicBezTo>
                      <a:pt x="15654" y="156"/>
                      <a:pt x="15786" y="265"/>
                      <a:pt x="15884" y="403"/>
                    </a:cubicBezTo>
                    <a:cubicBezTo>
                      <a:pt x="15993" y="541"/>
                      <a:pt x="16074" y="714"/>
                      <a:pt x="16131" y="910"/>
                    </a:cubicBezTo>
                    <a:cubicBezTo>
                      <a:pt x="16183" y="1099"/>
                      <a:pt x="16200" y="1324"/>
                      <a:pt x="16189" y="1560"/>
                    </a:cubicBezTo>
                    <a:lnTo>
                      <a:pt x="14301" y="33114"/>
                    </a:lnTo>
                    <a:cubicBezTo>
                      <a:pt x="14290" y="33378"/>
                      <a:pt x="14232" y="33626"/>
                      <a:pt x="14146" y="33839"/>
                    </a:cubicBezTo>
                    <a:cubicBezTo>
                      <a:pt x="14060" y="34057"/>
                      <a:pt x="13950" y="34242"/>
                      <a:pt x="13812" y="34391"/>
                    </a:cubicBezTo>
                    <a:cubicBezTo>
                      <a:pt x="13686" y="34547"/>
                      <a:pt x="13524" y="34650"/>
                      <a:pt x="13363" y="34719"/>
                    </a:cubicBezTo>
                    <a:cubicBezTo>
                      <a:pt x="13196" y="34782"/>
                      <a:pt x="13018" y="34805"/>
                      <a:pt x="12834" y="34759"/>
                    </a:cubicBezTo>
                    <a:lnTo>
                      <a:pt x="939" y="32360"/>
                    </a:lnTo>
                    <a:cubicBezTo>
                      <a:pt x="789" y="32331"/>
                      <a:pt x="651" y="32250"/>
                      <a:pt x="536" y="32141"/>
                    </a:cubicBezTo>
                    <a:cubicBezTo>
                      <a:pt x="415" y="32026"/>
                      <a:pt x="311" y="31882"/>
                      <a:pt x="225" y="31709"/>
                    </a:cubicBezTo>
                    <a:cubicBezTo>
                      <a:pt x="144" y="31537"/>
                      <a:pt x="81" y="31341"/>
                      <a:pt x="47" y="31128"/>
                    </a:cubicBezTo>
                    <a:cubicBezTo>
                      <a:pt x="12" y="30909"/>
                      <a:pt x="1" y="30691"/>
                      <a:pt x="24" y="30449"/>
                    </a:cubicBezTo>
                    <a:lnTo>
                      <a:pt x="2372" y="3085"/>
                    </a:lnTo>
                    <a:cubicBezTo>
                      <a:pt x="2389" y="2878"/>
                      <a:pt x="2435" y="2676"/>
                      <a:pt x="2498" y="2481"/>
                    </a:cubicBezTo>
                    <a:cubicBezTo>
                      <a:pt x="2561" y="2296"/>
                      <a:pt x="2659" y="2124"/>
                      <a:pt x="2763" y="1974"/>
                    </a:cubicBezTo>
                    <a:cubicBezTo>
                      <a:pt x="2872" y="1819"/>
                      <a:pt x="2987" y="1698"/>
                      <a:pt x="3125" y="1606"/>
                    </a:cubicBezTo>
                    <a:cubicBezTo>
                      <a:pt x="3252" y="1514"/>
                      <a:pt x="3396" y="1456"/>
                      <a:pt x="3540" y="1433"/>
                    </a:cubicBezTo>
                    <a:close/>
                    <a:moveTo>
                      <a:pt x="13680" y="33004"/>
                    </a:moveTo>
                    <a:lnTo>
                      <a:pt x="15585" y="1640"/>
                    </a:lnTo>
                    <a:cubicBezTo>
                      <a:pt x="15590" y="1520"/>
                      <a:pt x="15585" y="1399"/>
                      <a:pt x="15556" y="1295"/>
                    </a:cubicBezTo>
                    <a:cubicBezTo>
                      <a:pt x="15527" y="1197"/>
                      <a:pt x="15481" y="1099"/>
                      <a:pt x="15423" y="1025"/>
                    </a:cubicBezTo>
                    <a:cubicBezTo>
                      <a:pt x="15366" y="950"/>
                      <a:pt x="15303" y="892"/>
                      <a:pt x="15222" y="858"/>
                    </a:cubicBezTo>
                    <a:cubicBezTo>
                      <a:pt x="15147" y="823"/>
                      <a:pt x="15061" y="806"/>
                      <a:pt x="14963" y="823"/>
                    </a:cubicBezTo>
                    <a:lnTo>
                      <a:pt x="12057" y="1169"/>
                    </a:lnTo>
                    <a:cubicBezTo>
                      <a:pt x="11994" y="1174"/>
                      <a:pt x="11930" y="1203"/>
                      <a:pt x="11867" y="1238"/>
                    </a:cubicBezTo>
                    <a:cubicBezTo>
                      <a:pt x="11809" y="1284"/>
                      <a:pt x="11752" y="1330"/>
                      <a:pt x="11700" y="1399"/>
                    </a:cubicBezTo>
                    <a:cubicBezTo>
                      <a:pt x="11648" y="1462"/>
                      <a:pt x="11614" y="1531"/>
                      <a:pt x="11585" y="1612"/>
                    </a:cubicBezTo>
                    <a:cubicBezTo>
                      <a:pt x="11556" y="1692"/>
                      <a:pt x="11533" y="1779"/>
                      <a:pt x="11527" y="1871"/>
                    </a:cubicBezTo>
                    <a:cubicBezTo>
                      <a:pt x="11522" y="1963"/>
                      <a:pt x="11499" y="2049"/>
                      <a:pt x="11470" y="2130"/>
                    </a:cubicBezTo>
                    <a:cubicBezTo>
                      <a:pt x="11441" y="2210"/>
                      <a:pt x="11395" y="2291"/>
                      <a:pt x="11355" y="2348"/>
                    </a:cubicBezTo>
                    <a:cubicBezTo>
                      <a:pt x="11303" y="2412"/>
                      <a:pt x="11251" y="2463"/>
                      <a:pt x="11194" y="2504"/>
                    </a:cubicBezTo>
                    <a:cubicBezTo>
                      <a:pt x="11136" y="2538"/>
                      <a:pt x="11073" y="2567"/>
                      <a:pt x="11010" y="2578"/>
                    </a:cubicBezTo>
                    <a:lnTo>
                      <a:pt x="6757" y="3039"/>
                    </a:lnTo>
                    <a:cubicBezTo>
                      <a:pt x="6699" y="3045"/>
                      <a:pt x="6642" y="3027"/>
                      <a:pt x="6590" y="3010"/>
                    </a:cubicBezTo>
                    <a:cubicBezTo>
                      <a:pt x="6544" y="2981"/>
                      <a:pt x="6498" y="2941"/>
                      <a:pt x="6463" y="2883"/>
                    </a:cubicBezTo>
                    <a:cubicBezTo>
                      <a:pt x="6429" y="2837"/>
                      <a:pt x="6400" y="2768"/>
                      <a:pt x="6383" y="2699"/>
                    </a:cubicBezTo>
                    <a:cubicBezTo>
                      <a:pt x="6371" y="2625"/>
                      <a:pt x="6360" y="2550"/>
                      <a:pt x="6371" y="2463"/>
                    </a:cubicBezTo>
                    <a:cubicBezTo>
                      <a:pt x="6377" y="2377"/>
                      <a:pt x="6371" y="2296"/>
                      <a:pt x="6354" y="2222"/>
                    </a:cubicBezTo>
                    <a:cubicBezTo>
                      <a:pt x="6342" y="2153"/>
                      <a:pt x="6314" y="2089"/>
                      <a:pt x="6273" y="2038"/>
                    </a:cubicBezTo>
                    <a:cubicBezTo>
                      <a:pt x="6239" y="1986"/>
                      <a:pt x="6199" y="1945"/>
                      <a:pt x="6147" y="1922"/>
                    </a:cubicBezTo>
                    <a:cubicBezTo>
                      <a:pt x="6095" y="1894"/>
                      <a:pt x="6037" y="1888"/>
                      <a:pt x="5980" y="1894"/>
                    </a:cubicBezTo>
                    <a:lnTo>
                      <a:pt x="3476" y="2187"/>
                    </a:lnTo>
                    <a:cubicBezTo>
                      <a:pt x="3396" y="2193"/>
                      <a:pt x="3327" y="2233"/>
                      <a:pt x="3252" y="2273"/>
                    </a:cubicBezTo>
                    <a:cubicBezTo>
                      <a:pt x="3183" y="2325"/>
                      <a:pt x="3120" y="2389"/>
                      <a:pt x="3062" y="2469"/>
                    </a:cubicBezTo>
                    <a:cubicBezTo>
                      <a:pt x="3005" y="2550"/>
                      <a:pt x="2953" y="2642"/>
                      <a:pt x="2918" y="2740"/>
                    </a:cubicBezTo>
                    <a:cubicBezTo>
                      <a:pt x="2878" y="2843"/>
                      <a:pt x="2849" y="2953"/>
                      <a:pt x="2843" y="3068"/>
                    </a:cubicBezTo>
                    <a:lnTo>
                      <a:pt x="513" y="30576"/>
                    </a:lnTo>
                    <a:cubicBezTo>
                      <a:pt x="501" y="30697"/>
                      <a:pt x="507" y="30817"/>
                      <a:pt x="530" y="30932"/>
                    </a:cubicBezTo>
                    <a:cubicBezTo>
                      <a:pt x="547" y="31048"/>
                      <a:pt x="576" y="31157"/>
                      <a:pt x="622" y="31243"/>
                    </a:cubicBezTo>
                    <a:cubicBezTo>
                      <a:pt x="662" y="31335"/>
                      <a:pt x="720" y="31416"/>
                      <a:pt x="789" y="31473"/>
                    </a:cubicBezTo>
                    <a:cubicBezTo>
                      <a:pt x="852" y="31531"/>
                      <a:pt x="921" y="31571"/>
                      <a:pt x="1002" y="31589"/>
                    </a:cubicBezTo>
                    <a:lnTo>
                      <a:pt x="12886" y="33896"/>
                    </a:lnTo>
                    <a:cubicBezTo>
                      <a:pt x="12989" y="33919"/>
                      <a:pt x="13081" y="33902"/>
                      <a:pt x="13168" y="33867"/>
                    </a:cubicBezTo>
                    <a:cubicBezTo>
                      <a:pt x="13254" y="33833"/>
                      <a:pt x="13340" y="33775"/>
                      <a:pt x="13404" y="33695"/>
                    </a:cubicBezTo>
                    <a:cubicBezTo>
                      <a:pt x="13478" y="33614"/>
                      <a:pt x="13536" y="33516"/>
                      <a:pt x="13576" y="33401"/>
                    </a:cubicBezTo>
                    <a:cubicBezTo>
                      <a:pt x="13639" y="33269"/>
                      <a:pt x="13668" y="33142"/>
                      <a:pt x="13680" y="3300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555;p39">
                <a:extLst>
                  <a:ext uri="{FF2B5EF4-FFF2-40B4-BE49-F238E27FC236}">
                    <a16:creationId xmlns:a16="http://schemas.microsoft.com/office/drawing/2014/main" id="{785972EB-3242-95BE-B494-252797A3BCAD}"/>
                  </a:ext>
                </a:extLst>
              </p:cNvPr>
              <p:cNvSpPr/>
              <p:nvPr/>
            </p:nvSpPr>
            <p:spPr>
              <a:xfrm>
                <a:off x="7565659" y="2256674"/>
                <a:ext cx="657942" cy="1658432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26996" extrusionOk="0">
                    <a:moveTo>
                      <a:pt x="5128" y="0"/>
                    </a:moveTo>
                    <a:lnTo>
                      <a:pt x="4575" y="63"/>
                    </a:lnTo>
                    <a:lnTo>
                      <a:pt x="4575" y="311"/>
                    </a:lnTo>
                    <a:cubicBezTo>
                      <a:pt x="4558" y="230"/>
                      <a:pt x="4541" y="150"/>
                      <a:pt x="4518" y="69"/>
                    </a:cubicBezTo>
                    <a:lnTo>
                      <a:pt x="3793" y="167"/>
                    </a:lnTo>
                    <a:cubicBezTo>
                      <a:pt x="3821" y="276"/>
                      <a:pt x="3850" y="374"/>
                      <a:pt x="3867" y="483"/>
                    </a:cubicBezTo>
                    <a:cubicBezTo>
                      <a:pt x="3660" y="524"/>
                      <a:pt x="3505" y="714"/>
                      <a:pt x="3505" y="927"/>
                    </a:cubicBezTo>
                    <a:lnTo>
                      <a:pt x="3505" y="1105"/>
                    </a:lnTo>
                    <a:cubicBezTo>
                      <a:pt x="3407" y="817"/>
                      <a:pt x="3286" y="541"/>
                      <a:pt x="3142" y="265"/>
                    </a:cubicBezTo>
                    <a:cubicBezTo>
                      <a:pt x="3062" y="294"/>
                      <a:pt x="2987" y="340"/>
                      <a:pt x="2906" y="386"/>
                    </a:cubicBezTo>
                    <a:cubicBezTo>
                      <a:pt x="2774" y="483"/>
                      <a:pt x="2653" y="604"/>
                      <a:pt x="2544" y="754"/>
                    </a:cubicBezTo>
                    <a:cubicBezTo>
                      <a:pt x="2440" y="909"/>
                      <a:pt x="2354" y="1076"/>
                      <a:pt x="2279" y="1266"/>
                    </a:cubicBezTo>
                    <a:cubicBezTo>
                      <a:pt x="2216" y="1456"/>
                      <a:pt x="2164" y="1652"/>
                      <a:pt x="2153" y="1870"/>
                    </a:cubicBezTo>
                    <a:lnTo>
                      <a:pt x="1675" y="7424"/>
                    </a:lnTo>
                    <a:cubicBezTo>
                      <a:pt x="2527" y="6647"/>
                      <a:pt x="3160" y="5720"/>
                      <a:pt x="3493" y="4696"/>
                    </a:cubicBezTo>
                    <a:lnTo>
                      <a:pt x="3493" y="4926"/>
                    </a:lnTo>
                    <a:cubicBezTo>
                      <a:pt x="3493" y="5179"/>
                      <a:pt x="3706" y="5387"/>
                      <a:pt x="3954" y="5387"/>
                    </a:cubicBezTo>
                    <a:lnTo>
                      <a:pt x="4126" y="5387"/>
                    </a:lnTo>
                    <a:cubicBezTo>
                      <a:pt x="3925" y="5962"/>
                      <a:pt x="3447" y="6946"/>
                      <a:pt x="2337" y="7735"/>
                    </a:cubicBezTo>
                    <a:cubicBezTo>
                      <a:pt x="2135" y="7631"/>
                      <a:pt x="1911" y="7539"/>
                      <a:pt x="1675" y="7447"/>
                    </a:cubicBezTo>
                    <a:lnTo>
                      <a:pt x="0" y="26996"/>
                    </a:lnTo>
                    <a:cubicBezTo>
                      <a:pt x="1836" y="24343"/>
                      <a:pt x="3085" y="20372"/>
                      <a:pt x="3919" y="16712"/>
                    </a:cubicBezTo>
                    <a:cubicBezTo>
                      <a:pt x="4339" y="17144"/>
                      <a:pt x="4759" y="17558"/>
                      <a:pt x="5191" y="17949"/>
                    </a:cubicBezTo>
                    <a:cubicBezTo>
                      <a:pt x="6705" y="19322"/>
                      <a:pt x="8203" y="20337"/>
                      <a:pt x="9021" y="20337"/>
                    </a:cubicBezTo>
                    <a:cubicBezTo>
                      <a:pt x="9208" y="20337"/>
                      <a:pt x="9359" y="20284"/>
                      <a:pt x="9467" y="20171"/>
                    </a:cubicBezTo>
                    <a:cubicBezTo>
                      <a:pt x="10710" y="18859"/>
                      <a:pt x="7683" y="12695"/>
                      <a:pt x="5277" y="10393"/>
                    </a:cubicBezTo>
                    <a:cubicBezTo>
                      <a:pt x="5036" y="10163"/>
                      <a:pt x="4788" y="9979"/>
                      <a:pt x="4552" y="9829"/>
                    </a:cubicBezTo>
                    <a:cubicBezTo>
                      <a:pt x="4213" y="9087"/>
                      <a:pt x="3637" y="8460"/>
                      <a:pt x="2912" y="8045"/>
                    </a:cubicBezTo>
                    <a:cubicBezTo>
                      <a:pt x="4092" y="7107"/>
                      <a:pt x="4581" y="5968"/>
                      <a:pt x="4759" y="5387"/>
                    </a:cubicBezTo>
                    <a:lnTo>
                      <a:pt x="5162" y="5387"/>
                    </a:lnTo>
                    <a:cubicBezTo>
                      <a:pt x="5416" y="5387"/>
                      <a:pt x="5623" y="5179"/>
                      <a:pt x="5623" y="4926"/>
                    </a:cubicBezTo>
                    <a:lnTo>
                      <a:pt x="5623" y="938"/>
                    </a:lnTo>
                    <a:cubicBezTo>
                      <a:pt x="5623" y="685"/>
                      <a:pt x="5416" y="478"/>
                      <a:pt x="5162" y="478"/>
                    </a:cubicBezTo>
                    <a:lnTo>
                      <a:pt x="5128" y="478"/>
                    </a:lnTo>
                    <a:lnTo>
                      <a:pt x="5128" y="0"/>
                    </a:ln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556;p39">
                <a:extLst>
                  <a:ext uri="{FF2B5EF4-FFF2-40B4-BE49-F238E27FC236}">
                    <a16:creationId xmlns:a16="http://schemas.microsoft.com/office/drawing/2014/main" id="{77847A38-CA7F-687A-F1E0-2FA7EDA27C2F}"/>
                  </a:ext>
                </a:extLst>
              </p:cNvPr>
              <p:cNvSpPr/>
              <p:nvPr/>
            </p:nvSpPr>
            <p:spPr>
              <a:xfrm>
                <a:off x="7516881" y="2637066"/>
                <a:ext cx="627533" cy="824854"/>
              </a:xfrm>
              <a:custGeom>
                <a:avLst/>
                <a:gdLst/>
                <a:ahLst/>
                <a:cxnLst/>
                <a:rect l="l" t="t" r="r" b="b"/>
                <a:pathLst>
                  <a:path w="10215" h="13427" extrusionOk="0">
                    <a:moveTo>
                      <a:pt x="4788" y="2268"/>
                    </a:moveTo>
                    <a:cubicBezTo>
                      <a:pt x="7188" y="4570"/>
                      <a:pt x="10215" y="10733"/>
                      <a:pt x="8972" y="12045"/>
                    </a:cubicBezTo>
                    <a:cubicBezTo>
                      <a:pt x="7654" y="13426"/>
                      <a:pt x="23" y="5899"/>
                      <a:pt x="12" y="3338"/>
                    </a:cubicBezTo>
                    <a:cubicBezTo>
                      <a:pt x="0" y="1917"/>
                      <a:pt x="2429" y="0"/>
                      <a:pt x="4788" y="226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557;p39">
                <a:extLst>
                  <a:ext uri="{FF2B5EF4-FFF2-40B4-BE49-F238E27FC236}">
                    <a16:creationId xmlns:a16="http://schemas.microsoft.com/office/drawing/2014/main" id="{7A82F6D5-6049-8304-0177-EA54883DD1FA}"/>
                  </a:ext>
                </a:extLst>
              </p:cNvPr>
              <p:cNvSpPr/>
              <p:nvPr/>
            </p:nvSpPr>
            <p:spPr>
              <a:xfrm>
                <a:off x="7516943" y="2712444"/>
                <a:ext cx="326637" cy="528135"/>
              </a:xfrm>
              <a:custGeom>
                <a:avLst/>
                <a:gdLst/>
                <a:ahLst/>
                <a:cxnLst/>
                <a:rect l="l" t="t" r="r" b="b"/>
                <a:pathLst>
                  <a:path w="5317" h="8597" extrusionOk="0">
                    <a:moveTo>
                      <a:pt x="2502" y="1"/>
                    </a:moveTo>
                    <a:cubicBezTo>
                      <a:pt x="1081" y="1"/>
                      <a:pt x="1" y="1166"/>
                      <a:pt x="5" y="2111"/>
                    </a:cubicBezTo>
                    <a:cubicBezTo>
                      <a:pt x="22" y="3532"/>
                      <a:pt x="2376" y="6485"/>
                      <a:pt x="4701" y="8597"/>
                    </a:cubicBezTo>
                    <a:cubicBezTo>
                      <a:pt x="4816" y="8154"/>
                      <a:pt x="4891" y="7710"/>
                      <a:pt x="4937" y="7256"/>
                    </a:cubicBezTo>
                    <a:cubicBezTo>
                      <a:pt x="5132" y="5196"/>
                      <a:pt x="5317" y="3199"/>
                      <a:pt x="4816" y="1069"/>
                    </a:cubicBezTo>
                    <a:lnTo>
                      <a:pt x="4787" y="1041"/>
                    </a:lnTo>
                    <a:cubicBezTo>
                      <a:pt x="4002" y="290"/>
                      <a:pt x="3210" y="1"/>
                      <a:pt x="2502" y="1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558;p39">
                <a:extLst>
                  <a:ext uri="{FF2B5EF4-FFF2-40B4-BE49-F238E27FC236}">
                    <a16:creationId xmlns:a16="http://schemas.microsoft.com/office/drawing/2014/main" id="{744E57DD-D901-BF7A-0C2E-865C53F4A0A7}"/>
                  </a:ext>
                </a:extLst>
              </p:cNvPr>
              <p:cNvSpPr/>
              <p:nvPr/>
            </p:nvSpPr>
            <p:spPr>
              <a:xfrm>
                <a:off x="6575355" y="2597810"/>
                <a:ext cx="1230739" cy="1389419"/>
              </a:xfrm>
              <a:custGeom>
                <a:avLst/>
                <a:gdLst/>
                <a:ahLst/>
                <a:cxnLst/>
                <a:rect l="l" t="t" r="r" b="b"/>
                <a:pathLst>
                  <a:path w="20034" h="22617" extrusionOk="0">
                    <a:moveTo>
                      <a:pt x="10020" y="22617"/>
                    </a:moveTo>
                    <a:cubicBezTo>
                      <a:pt x="4075" y="22617"/>
                      <a:pt x="1399" y="11015"/>
                      <a:pt x="364" y="4426"/>
                    </a:cubicBezTo>
                    <a:cubicBezTo>
                      <a:pt x="1" y="2095"/>
                      <a:pt x="1900" y="0"/>
                      <a:pt x="4386" y="0"/>
                    </a:cubicBezTo>
                    <a:lnTo>
                      <a:pt x="15643" y="0"/>
                    </a:lnTo>
                    <a:cubicBezTo>
                      <a:pt x="18134" y="0"/>
                      <a:pt x="20034" y="2095"/>
                      <a:pt x="19665" y="4426"/>
                    </a:cubicBezTo>
                    <a:cubicBezTo>
                      <a:pt x="18629" y="11015"/>
                      <a:pt x="15959" y="22617"/>
                      <a:pt x="10020" y="226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559;p39">
                <a:extLst>
                  <a:ext uri="{FF2B5EF4-FFF2-40B4-BE49-F238E27FC236}">
                    <a16:creationId xmlns:a16="http://schemas.microsoft.com/office/drawing/2014/main" id="{661DB0D4-77DA-156D-EB04-86367DCA10F8}"/>
                  </a:ext>
                </a:extLst>
              </p:cNvPr>
              <p:cNvSpPr/>
              <p:nvPr/>
            </p:nvSpPr>
            <p:spPr>
              <a:xfrm>
                <a:off x="6906665" y="2978940"/>
                <a:ext cx="567821" cy="273313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4449" extrusionOk="0">
                    <a:moveTo>
                      <a:pt x="8287" y="4449"/>
                    </a:moveTo>
                    <a:lnTo>
                      <a:pt x="956" y="4449"/>
                    </a:lnTo>
                    <a:cubicBezTo>
                      <a:pt x="432" y="4449"/>
                      <a:pt x="0" y="4029"/>
                      <a:pt x="0" y="3493"/>
                    </a:cubicBezTo>
                    <a:lnTo>
                      <a:pt x="0" y="955"/>
                    </a:lnTo>
                    <a:cubicBezTo>
                      <a:pt x="0" y="432"/>
                      <a:pt x="426" y="0"/>
                      <a:pt x="956" y="0"/>
                    </a:cubicBezTo>
                    <a:lnTo>
                      <a:pt x="8287" y="0"/>
                    </a:lnTo>
                    <a:cubicBezTo>
                      <a:pt x="8811" y="0"/>
                      <a:pt x="9242" y="420"/>
                      <a:pt x="9242" y="955"/>
                    </a:cubicBezTo>
                    <a:lnTo>
                      <a:pt x="9242" y="3493"/>
                    </a:lnTo>
                    <a:cubicBezTo>
                      <a:pt x="9242" y="4029"/>
                      <a:pt x="8811" y="4449"/>
                      <a:pt x="8287" y="44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560;p39">
                <a:extLst>
                  <a:ext uri="{FF2B5EF4-FFF2-40B4-BE49-F238E27FC236}">
                    <a16:creationId xmlns:a16="http://schemas.microsoft.com/office/drawing/2014/main" id="{E67EE8DB-BDC1-5D9A-1563-B63895225CE3}"/>
                  </a:ext>
                </a:extLst>
              </p:cNvPr>
              <p:cNvSpPr/>
              <p:nvPr/>
            </p:nvSpPr>
            <p:spPr>
              <a:xfrm>
                <a:off x="6904896" y="2934159"/>
                <a:ext cx="567452" cy="141172"/>
              </a:xfrm>
              <a:custGeom>
                <a:avLst/>
                <a:gdLst/>
                <a:ahLst/>
                <a:cxnLst/>
                <a:rect l="l" t="t" r="r" b="b"/>
                <a:pathLst>
                  <a:path w="9237" h="2298" extrusionOk="0">
                    <a:moveTo>
                      <a:pt x="7677" y="1"/>
                    </a:moveTo>
                    <a:lnTo>
                      <a:pt x="1565" y="1"/>
                    </a:lnTo>
                    <a:cubicBezTo>
                      <a:pt x="702" y="1"/>
                      <a:pt x="0" y="697"/>
                      <a:pt x="0" y="1560"/>
                    </a:cubicBezTo>
                    <a:lnTo>
                      <a:pt x="0" y="2297"/>
                    </a:lnTo>
                    <a:cubicBezTo>
                      <a:pt x="0" y="1434"/>
                      <a:pt x="702" y="732"/>
                      <a:pt x="1565" y="732"/>
                    </a:cubicBezTo>
                    <a:lnTo>
                      <a:pt x="7677" y="732"/>
                    </a:lnTo>
                    <a:cubicBezTo>
                      <a:pt x="8540" y="732"/>
                      <a:pt x="9236" y="1434"/>
                      <a:pt x="9236" y="2297"/>
                    </a:cubicBezTo>
                    <a:lnTo>
                      <a:pt x="9236" y="1560"/>
                    </a:lnTo>
                    <a:cubicBezTo>
                      <a:pt x="9236" y="697"/>
                      <a:pt x="8534" y="1"/>
                      <a:pt x="76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561;p39">
                <a:extLst>
                  <a:ext uri="{FF2B5EF4-FFF2-40B4-BE49-F238E27FC236}">
                    <a16:creationId xmlns:a16="http://schemas.microsoft.com/office/drawing/2014/main" id="{AE3F4AF7-470D-9F18-4FFC-FF444F39AF21}"/>
                  </a:ext>
                </a:extLst>
              </p:cNvPr>
              <p:cNvSpPr/>
              <p:nvPr/>
            </p:nvSpPr>
            <p:spPr>
              <a:xfrm>
                <a:off x="6680038" y="2537729"/>
                <a:ext cx="1021745" cy="305872"/>
              </a:xfrm>
              <a:custGeom>
                <a:avLst/>
                <a:gdLst/>
                <a:ahLst/>
                <a:cxnLst/>
                <a:rect l="l" t="t" r="r" b="b"/>
                <a:pathLst>
                  <a:path w="16632" h="4979" extrusionOk="0">
                    <a:moveTo>
                      <a:pt x="16632" y="2492"/>
                    </a:moveTo>
                    <a:cubicBezTo>
                      <a:pt x="16632" y="3862"/>
                      <a:pt x="12908" y="4978"/>
                      <a:pt x="8316" y="4978"/>
                    </a:cubicBezTo>
                    <a:cubicBezTo>
                      <a:pt x="3724" y="4978"/>
                      <a:pt x="0" y="3862"/>
                      <a:pt x="0" y="2492"/>
                    </a:cubicBezTo>
                    <a:cubicBezTo>
                      <a:pt x="0" y="1117"/>
                      <a:pt x="3724" y="0"/>
                      <a:pt x="8316" y="0"/>
                    </a:cubicBezTo>
                    <a:cubicBezTo>
                      <a:pt x="12908" y="0"/>
                      <a:pt x="16632" y="1117"/>
                      <a:pt x="16632" y="249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562;p39">
                <a:extLst>
                  <a:ext uri="{FF2B5EF4-FFF2-40B4-BE49-F238E27FC236}">
                    <a16:creationId xmlns:a16="http://schemas.microsoft.com/office/drawing/2014/main" id="{8A4EE079-301C-DF58-D4A8-3AE0947B356A}"/>
                  </a:ext>
                </a:extLst>
              </p:cNvPr>
              <p:cNvSpPr/>
              <p:nvPr/>
            </p:nvSpPr>
            <p:spPr>
              <a:xfrm>
                <a:off x="6661976" y="1892869"/>
                <a:ext cx="1057868" cy="846786"/>
              </a:xfrm>
              <a:custGeom>
                <a:avLst/>
                <a:gdLst/>
                <a:ahLst/>
                <a:cxnLst/>
                <a:rect l="l" t="t" r="r" b="b"/>
                <a:pathLst>
                  <a:path w="17220" h="13784" extrusionOk="0">
                    <a:moveTo>
                      <a:pt x="17219" y="6895"/>
                    </a:moveTo>
                    <a:cubicBezTo>
                      <a:pt x="17219" y="10699"/>
                      <a:pt x="13364" y="13783"/>
                      <a:pt x="8610" y="13783"/>
                    </a:cubicBezTo>
                    <a:cubicBezTo>
                      <a:pt x="3851" y="13783"/>
                      <a:pt x="1" y="10699"/>
                      <a:pt x="1" y="6895"/>
                    </a:cubicBezTo>
                    <a:cubicBezTo>
                      <a:pt x="1" y="3085"/>
                      <a:pt x="3851" y="0"/>
                      <a:pt x="8610" y="0"/>
                    </a:cubicBezTo>
                    <a:cubicBezTo>
                      <a:pt x="13364" y="0"/>
                      <a:pt x="17219" y="3085"/>
                      <a:pt x="17219" y="68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563;p39">
                <a:extLst>
                  <a:ext uri="{FF2B5EF4-FFF2-40B4-BE49-F238E27FC236}">
                    <a16:creationId xmlns:a16="http://schemas.microsoft.com/office/drawing/2014/main" id="{F39358C9-05CD-331C-0A2D-ECB7DD6594B7}"/>
                  </a:ext>
                </a:extLst>
              </p:cNvPr>
              <p:cNvSpPr/>
              <p:nvPr/>
            </p:nvSpPr>
            <p:spPr>
              <a:xfrm>
                <a:off x="6754986" y="2078457"/>
                <a:ext cx="871543" cy="563582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9174" extrusionOk="0">
                    <a:moveTo>
                      <a:pt x="2820" y="1"/>
                    </a:moveTo>
                    <a:cubicBezTo>
                      <a:pt x="1266" y="1"/>
                      <a:pt x="0" y="1261"/>
                      <a:pt x="0" y="2820"/>
                    </a:cubicBezTo>
                    <a:lnTo>
                      <a:pt x="0" y="2820"/>
                    </a:lnTo>
                    <a:cubicBezTo>
                      <a:pt x="0" y="5825"/>
                      <a:pt x="3177" y="9174"/>
                      <a:pt x="7096" y="9174"/>
                    </a:cubicBezTo>
                    <a:cubicBezTo>
                      <a:pt x="11015" y="9174"/>
                      <a:pt x="14186" y="5825"/>
                      <a:pt x="14186" y="2820"/>
                    </a:cubicBezTo>
                    <a:lnTo>
                      <a:pt x="14186" y="2820"/>
                    </a:lnTo>
                    <a:cubicBezTo>
                      <a:pt x="14186" y="1267"/>
                      <a:pt x="12932" y="1"/>
                      <a:pt x="113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564;p39">
                <a:extLst>
                  <a:ext uri="{FF2B5EF4-FFF2-40B4-BE49-F238E27FC236}">
                    <a16:creationId xmlns:a16="http://schemas.microsoft.com/office/drawing/2014/main" id="{EB090ECE-FA3A-7187-038A-D616879BC1BA}"/>
                  </a:ext>
                </a:extLst>
              </p:cNvPr>
              <p:cNvSpPr/>
              <p:nvPr/>
            </p:nvSpPr>
            <p:spPr>
              <a:xfrm>
                <a:off x="6824959" y="2140320"/>
                <a:ext cx="731907" cy="248617"/>
              </a:xfrm>
              <a:custGeom>
                <a:avLst/>
                <a:gdLst/>
                <a:ahLst/>
                <a:cxnLst/>
                <a:rect l="l" t="t" r="r" b="b"/>
                <a:pathLst>
                  <a:path w="11914" h="4047" extrusionOk="0">
                    <a:moveTo>
                      <a:pt x="9882" y="4046"/>
                    </a:moveTo>
                    <a:lnTo>
                      <a:pt x="2021" y="4046"/>
                    </a:lnTo>
                    <a:cubicBezTo>
                      <a:pt x="904" y="4046"/>
                      <a:pt x="1" y="3137"/>
                      <a:pt x="1" y="2026"/>
                    </a:cubicBezTo>
                    <a:lnTo>
                      <a:pt x="1" y="2026"/>
                    </a:lnTo>
                    <a:cubicBezTo>
                      <a:pt x="1" y="910"/>
                      <a:pt x="904" y="1"/>
                      <a:pt x="2021" y="1"/>
                    </a:cubicBezTo>
                    <a:lnTo>
                      <a:pt x="9882" y="1"/>
                    </a:lnTo>
                    <a:cubicBezTo>
                      <a:pt x="10998" y="1"/>
                      <a:pt x="11908" y="910"/>
                      <a:pt x="11908" y="2026"/>
                    </a:cubicBezTo>
                    <a:lnTo>
                      <a:pt x="11908" y="2026"/>
                    </a:lnTo>
                    <a:cubicBezTo>
                      <a:pt x="11913" y="3137"/>
                      <a:pt x="11004" y="4046"/>
                      <a:pt x="9882" y="40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565;p39">
                <a:extLst>
                  <a:ext uri="{FF2B5EF4-FFF2-40B4-BE49-F238E27FC236}">
                    <a16:creationId xmlns:a16="http://schemas.microsoft.com/office/drawing/2014/main" id="{7536A5F7-291D-1621-2D0C-07C8565C63FF}"/>
                  </a:ext>
                </a:extLst>
              </p:cNvPr>
              <p:cNvSpPr/>
              <p:nvPr/>
            </p:nvSpPr>
            <p:spPr>
              <a:xfrm>
                <a:off x="7105709" y="2445088"/>
                <a:ext cx="170107" cy="60880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991" extrusionOk="0">
                    <a:moveTo>
                      <a:pt x="2032" y="990"/>
                    </a:moveTo>
                    <a:lnTo>
                      <a:pt x="731" y="990"/>
                    </a:lnTo>
                    <a:cubicBezTo>
                      <a:pt x="328" y="990"/>
                      <a:pt x="0" y="662"/>
                      <a:pt x="0" y="259"/>
                    </a:cubicBezTo>
                    <a:lnTo>
                      <a:pt x="0" y="259"/>
                    </a:lnTo>
                    <a:cubicBezTo>
                      <a:pt x="0" y="115"/>
                      <a:pt x="115" y="0"/>
                      <a:pt x="259" y="0"/>
                    </a:cubicBezTo>
                    <a:lnTo>
                      <a:pt x="2509" y="0"/>
                    </a:lnTo>
                    <a:cubicBezTo>
                      <a:pt x="2653" y="0"/>
                      <a:pt x="2768" y="115"/>
                      <a:pt x="2768" y="259"/>
                    </a:cubicBezTo>
                    <a:lnTo>
                      <a:pt x="2768" y="259"/>
                    </a:lnTo>
                    <a:cubicBezTo>
                      <a:pt x="2768" y="668"/>
                      <a:pt x="2446" y="990"/>
                      <a:pt x="2032" y="99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566;p39">
                <a:extLst>
                  <a:ext uri="{FF2B5EF4-FFF2-40B4-BE49-F238E27FC236}">
                    <a16:creationId xmlns:a16="http://schemas.microsoft.com/office/drawing/2014/main" id="{5CFACC47-0962-38AF-78D3-7B08005C64D0}"/>
                  </a:ext>
                </a:extLst>
              </p:cNvPr>
              <p:cNvSpPr/>
              <p:nvPr/>
            </p:nvSpPr>
            <p:spPr>
              <a:xfrm>
                <a:off x="6945184" y="2233329"/>
                <a:ext cx="134046" cy="75685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1232" extrusionOk="0">
                    <a:moveTo>
                      <a:pt x="1957" y="1232"/>
                    </a:moveTo>
                    <a:lnTo>
                      <a:pt x="213" y="1232"/>
                    </a:lnTo>
                    <a:cubicBezTo>
                      <a:pt x="93" y="1232"/>
                      <a:pt x="1" y="1128"/>
                      <a:pt x="1" y="1013"/>
                    </a:cubicBezTo>
                    <a:lnTo>
                      <a:pt x="1" y="213"/>
                    </a:lnTo>
                    <a:cubicBezTo>
                      <a:pt x="1" y="92"/>
                      <a:pt x="98" y="0"/>
                      <a:pt x="213" y="0"/>
                    </a:cubicBezTo>
                    <a:lnTo>
                      <a:pt x="1957" y="0"/>
                    </a:lnTo>
                    <a:cubicBezTo>
                      <a:pt x="2078" y="0"/>
                      <a:pt x="2170" y="98"/>
                      <a:pt x="2170" y="213"/>
                    </a:cubicBezTo>
                    <a:lnTo>
                      <a:pt x="2170" y="1013"/>
                    </a:lnTo>
                    <a:cubicBezTo>
                      <a:pt x="2182" y="1128"/>
                      <a:pt x="2078" y="1232"/>
                      <a:pt x="1957" y="12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567;p39">
                <a:extLst>
                  <a:ext uri="{FF2B5EF4-FFF2-40B4-BE49-F238E27FC236}">
                    <a16:creationId xmlns:a16="http://schemas.microsoft.com/office/drawing/2014/main" id="{3A9170B2-8AF2-5E74-61EC-7263D5276E97}"/>
                  </a:ext>
                </a:extLst>
              </p:cNvPr>
              <p:cNvSpPr/>
              <p:nvPr/>
            </p:nvSpPr>
            <p:spPr>
              <a:xfrm>
                <a:off x="7302602" y="2233329"/>
                <a:ext cx="133677" cy="75685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232" extrusionOk="0">
                    <a:moveTo>
                      <a:pt x="1957" y="1232"/>
                    </a:moveTo>
                    <a:lnTo>
                      <a:pt x="219" y="1232"/>
                    </a:lnTo>
                    <a:cubicBezTo>
                      <a:pt x="93" y="1232"/>
                      <a:pt x="1" y="1128"/>
                      <a:pt x="1" y="1013"/>
                    </a:cubicBezTo>
                    <a:lnTo>
                      <a:pt x="1" y="213"/>
                    </a:lnTo>
                    <a:cubicBezTo>
                      <a:pt x="1" y="92"/>
                      <a:pt x="104" y="0"/>
                      <a:pt x="219" y="0"/>
                    </a:cubicBezTo>
                    <a:lnTo>
                      <a:pt x="1957" y="0"/>
                    </a:lnTo>
                    <a:cubicBezTo>
                      <a:pt x="2078" y="0"/>
                      <a:pt x="2176" y="98"/>
                      <a:pt x="2176" y="213"/>
                    </a:cubicBezTo>
                    <a:lnTo>
                      <a:pt x="2176" y="1013"/>
                    </a:lnTo>
                    <a:cubicBezTo>
                      <a:pt x="2176" y="1128"/>
                      <a:pt x="2078" y="1232"/>
                      <a:pt x="1957" y="12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568;p39">
                <a:extLst>
                  <a:ext uri="{FF2B5EF4-FFF2-40B4-BE49-F238E27FC236}">
                    <a16:creationId xmlns:a16="http://schemas.microsoft.com/office/drawing/2014/main" id="{E31670CF-44E3-D0F2-E059-FE6905EEE5A4}"/>
                  </a:ext>
                </a:extLst>
              </p:cNvPr>
              <p:cNvSpPr/>
              <p:nvPr/>
            </p:nvSpPr>
            <p:spPr>
              <a:xfrm>
                <a:off x="6768072" y="1921128"/>
                <a:ext cx="902628" cy="379407"/>
              </a:xfrm>
              <a:custGeom>
                <a:avLst/>
                <a:gdLst/>
                <a:ahLst/>
                <a:cxnLst/>
                <a:rect l="l" t="t" r="r" b="b"/>
                <a:pathLst>
                  <a:path w="14693" h="6176" extrusionOk="0">
                    <a:moveTo>
                      <a:pt x="6791" y="1"/>
                    </a:moveTo>
                    <a:cubicBezTo>
                      <a:pt x="3960" y="1"/>
                      <a:pt x="1474" y="1146"/>
                      <a:pt x="0" y="2878"/>
                    </a:cubicBezTo>
                    <a:cubicBezTo>
                      <a:pt x="1681" y="4524"/>
                      <a:pt x="4501" y="5727"/>
                      <a:pt x="7758" y="5974"/>
                    </a:cubicBezTo>
                    <a:cubicBezTo>
                      <a:pt x="10399" y="6176"/>
                      <a:pt x="12845" y="5710"/>
                      <a:pt x="14692" y="4795"/>
                    </a:cubicBezTo>
                    <a:cubicBezTo>
                      <a:pt x="13726" y="2032"/>
                      <a:pt x="10560" y="1"/>
                      <a:pt x="6791" y="1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569;p39">
                <a:extLst>
                  <a:ext uri="{FF2B5EF4-FFF2-40B4-BE49-F238E27FC236}">
                    <a16:creationId xmlns:a16="http://schemas.microsoft.com/office/drawing/2014/main" id="{BE5BCF56-4F17-A2B3-3694-0DE4B9A86D3D}"/>
                  </a:ext>
                </a:extLst>
              </p:cNvPr>
              <p:cNvSpPr/>
              <p:nvPr/>
            </p:nvSpPr>
            <p:spPr>
              <a:xfrm>
                <a:off x="7767529" y="1927148"/>
                <a:ext cx="34709" cy="283941"/>
              </a:xfrm>
              <a:custGeom>
                <a:avLst/>
                <a:gdLst/>
                <a:ahLst/>
                <a:cxnLst/>
                <a:rect l="l" t="t" r="r" b="b"/>
                <a:pathLst>
                  <a:path w="565" h="4622" extrusionOk="0">
                    <a:moveTo>
                      <a:pt x="282" y="4622"/>
                    </a:moveTo>
                    <a:lnTo>
                      <a:pt x="282" y="4622"/>
                    </a:lnTo>
                    <a:cubicBezTo>
                      <a:pt x="133" y="4622"/>
                      <a:pt x="0" y="4501"/>
                      <a:pt x="0" y="4345"/>
                    </a:cubicBezTo>
                    <a:lnTo>
                      <a:pt x="0" y="277"/>
                    </a:lnTo>
                    <a:cubicBezTo>
                      <a:pt x="0" y="127"/>
                      <a:pt x="121" y="1"/>
                      <a:pt x="282" y="1"/>
                    </a:cubicBezTo>
                    <a:lnTo>
                      <a:pt x="282" y="1"/>
                    </a:lnTo>
                    <a:cubicBezTo>
                      <a:pt x="432" y="1"/>
                      <a:pt x="564" y="121"/>
                      <a:pt x="564" y="277"/>
                    </a:cubicBezTo>
                    <a:lnTo>
                      <a:pt x="564" y="4345"/>
                    </a:lnTo>
                    <a:cubicBezTo>
                      <a:pt x="553" y="4501"/>
                      <a:pt x="432" y="4622"/>
                      <a:pt x="282" y="46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570;p39">
                <a:extLst>
                  <a:ext uri="{FF2B5EF4-FFF2-40B4-BE49-F238E27FC236}">
                    <a16:creationId xmlns:a16="http://schemas.microsoft.com/office/drawing/2014/main" id="{6AF31074-8C96-5764-C348-F5BF36C55089}"/>
                  </a:ext>
                </a:extLst>
              </p:cNvPr>
              <p:cNvSpPr/>
              <p:nvPr/>
            </p:nvSpPr>
            <p:spPr>
              <a:xfrm>
                <a:off x="6607178" y="1789600"/>
                <a:ext cx="1167463" cy="435311"/>
              </a:xfrm>
              <a:custGeom>
                <a:avLst/>
                <a:gdLst/>
                <a:ahLst/>
                <a:cxnLst/>
                <a:rect l="l" t="t" r="r" b="b"/>
                <a:pathLst>
                  <a:path w="19004" h="7086" extrusionOk="0">
                    <a:moveTo>
                      <a:pt x="19003" y="7085"/>
                    </a:moveTo>
                    <a:lnTo>
                      <a:pt x="18278" y="7085"/>
                    </a:lnTo>
                    <a:cubicBezTo>
                      <a:pt x="18278" y="3580"/>
                      <a:pt x="14342" y="732"/>
                      <a:pt x="9502" y="732"/>
                    </a:cubicBezTo>
                    <a:cubicBezTo>
                      <a:pt x="4662" y="732"/>
                      <a:pt x="726" y="3580"/>
                      <a:pt x="726" y="7085"/>
                    </a:cubicBezTo>
                    <a:lnTo>
                      <a:pt x="1" y="7085"/>
                    </a:lnTo>
                    <a:cubicBezTo>
                      <a:pt x="1" y="3178"/>
                      <a:pt x="4265" y="1"/>
                      <a:pt x="9502" y="1"/>
                    </a:cubicBezTo>
                    <a:cubicBezTo>
                      <a:pt x="14739" y="1"/>
                      <a:pt x="19003" y="3178"/>
                      <a:pt x="19003" y="708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571;p39">
                <a:extLst>
                  <a:ext uri="{FF2B5EF4-FFF2-40B4-BE49-F238E27FC236}">
                    <a16:creationId xmlns:a16="http://schemas.microsoft.com/office/drawing/2014/main" id="{E8994222-79D3-38FF-5D88-7ED4BB55B7EC}"/>
                  </a:ext>
                </a:extLst>
              </p:cNvPr>
              <p:cNvSpPr/>
              <p:nvPr/>
            </p:nvSpPr>
            <p:spPr>
              <a:xfrm>
                <a:off x="6542489" y="2166859"/>
                <a:ext cx="130913" cy="301941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4915" extrusionOk="0">
                    <a:moveTo>
                      <a:pt x="1848" y="4915"/>
                    </a:moveTo>
                    <a:lnTo>
                      <a:pt x="283" y="4915"/>
                    </a:lnTo>
                    <a:cubicBezTo>
                      <a:pt x="122" y="4915"/>
                      <a:pt x="1" y="4794"/>
                      <a:pt x="1" y="4633"/>
                    </a:cubicBezTo>
                    <a:lnTo>
                      <a:pt x="1" y="282"/>
                    </a:lnTo>
                    <a:cubicBezTo>
                      <a:pt x="1" y="127"/>
                      <a:pt x="122" y="0"/>
                      <a:pt x="283" y="0"/>
                    </a:cubicBezTo>
                    <a:lnTo>
                      <a:pt x="1848" y="0"/>
                    </a:lnTo>
                    <a:cubicBezTo>
                      <a:pt x="2009" y="0"/>
                      <a:pt x="2130" y="127"/>
                      <a:pt x="2130" y="282"/>
                    </a:cubicBezTo>
                    <a:lnTo>
                      <a:pt x="2130" y="4633"/>
                    </a:lnTo>
                    <a:cubicBezTo>
                      <a:pt x="2130" y="4788"/>
                      <a:pt x="2003" y="4915"/>
                      <a:pt x="1848" y="49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572;p39">
                <a:extLst>
                  <a:ext uri="{FF2B5EF4-FFF2-40B4-BE49-F238E27FC236}">
                    <a16:creationId xmlns:a16="http://schemas.microsoft.com/office/drawing/2014/main" id="{E7093648-4441-3805-F7B8-D236B7D80EAE}"/>
                  </a:ext>
                </a:extLst>
              </p:cNvPr>
              <p:cNvSpPr/>
              <p:nvPr/>
            </p:nvSpPr>
            <p:spPr>
              <a:xfrm>
                <a:off x="7701427" y="2166859"/>
                <a:ext cx="130851" cy="301941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4915" extrusionOk="0">
                    <a:moveTo>
                      <a:pt x="1847" y="4915"/>
                    </a:moveTo>
                    <a:lnTo>
                      <a:pt x="276" y="4915"/>
                    </a:lnTo>
                    <a:cubicBezTo>
                      <a:pt x="121" y="4915"/>
                      <a:pt x="0" y="4794"/>
                      <a:pt x="0" y="4633"/>
                    </a:cubicBezTo>
                    <a:lnTo>
                      <a:pt x="0" y="282"/>
                    </a:lnTo>
                    <a:cubicBezTo>
                      <a:pt x="0" y="127"/>
                      <a:pt x="121" y="0"/>
                      <a:pt x="276" y="0"/>
                    </a:cubicBezTo>
                    <a:lnTo>
                      <a:pt x="1847" y="0"/>
                    </a:lnTo>
                    <a:cubicBezTo>
                      <a:pt x="2003" y="0"/>
                      <a:pt x="2129" y="127"/>
                      <a:pt x="2129" y="282"/>
                    </a:cubicBezTo>
                    <a:lnTo>
                      <a:pt x="2129" y="4633"/>
                    </a:lnTo>
                    <a:cubicBezTo>
                      <a:pt x="2129" y="4788"/>
                      <a:pt x="2003" y="4915"/>
                      <a:pt x="1847" y="49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573;p39">
                <a:extLst>
                  <a:ext uri="{FF2B5EF4-FFF2-40B4-BE49-F238E27FC236}">
                    <a16:creationId xmlns:a16="http://schemas.microsoft.com/office/drawing/2014/main" id="{FEBBD16C-B40A-F09A-D56C-62D0A08C6E76}"/>
                  </a:ext>
                </a:extLst>
              </p:cNvPr>
              <p:cNvSpPr/>
              <p:nvPr/>
            </p:nvSpPr>
            <p:spPr>
              <a:xfrm>
                <a:off x="7378964" y="2422481"/>
                <a:ext cx="408403" cy="300159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4886" extrusionOk="0">
                    <a:moveTo>
                      <a:pt x="311" y="4886"/>
                    </a:moveTo>
                    <a:cubicBezTo>
                      <a:pt x="156" y="4886"/>
                      <a:pt x="18" y="4759"/>
                      <a:pt x="12" y="4598"/>
                    </a:cubicBezTo>
                    <a:cubicBezTo>
                      <a:pt x="1" y="4431"/>
                      <a:pt x="133" y="4287"/>
                      <a:pt x="300" y="4282"/>
                    </a:cubicBezTo>
                    <a:cubicBezTo>
                      <a:pt x="5324" y="4011"/>
                      <a:pt x="5986" y="432"/>
                      <a:pt x="6014" y="282"/>
                    </a:cubicBezTo>
                    <a:cubicBezTo>
                      <a:pt x="6043" y="115"/>
                      <a:pt x="6199" y="0"/>
                      <a:pt x="6371" y="29"/>
                    </a:cubicBezTo>
                    <a:cubicBezTo>
                      <a:pt x="6532" y="58"/>
                      <a:pt x="6648" y="207"/>
                      <a:pt x="6619" y="374"/>
                    </a:cubicBezTo>
                    <a:cubicBezTo>
                      <a:pt x="6613" y="414"/>
                      <a:pt x="5871" y="4587"/>
                      <a:pt x="334" y="48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574;p39">
                <a:extLst>
                  <a:ext uri="{FF2B5EF4-FFF2-40B4-BE49-F238E27FC236}">
                    <a16:creationId xmlns:a16="http://schemas.microsoft.com/office/drawing/2014/main" id="{9919476F-FBF4-98B7-81A4-52C21FFDA4C9}"/>
                  </a:ext>
                </a:extLst>
              </p:cNvPr>
              <p:cNvSpPr/>
              <p:nvPr/>
            </p:nvSpPr>
            <p:spPr>
              <a:xfrm>
                <a:off x="7268998" y="2645175"/>
                <a:ext cx="181472" cy="117459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1912" extrusionOk="0">
                    <a:moveTo>
                      <a:pt x="1" y="956"/>
                    </a:moveTo>
                    <a:lnTo>
                      <a:pt x="1" y="956"/>
                    </a:lnTo>
                    <a:cubicBezTo>
                      <a:pt x="1" y="426"/>
                      <a:pt x="433" y="1"/>
                      <a:pt x="956" y="1"/>
                    </a:cubicBezTo>
                    <a:lnTo>
                      <a:pt x="1992" y="1"/>
                    </a:lnTo>
                    <a:cubicBezTo>
                      <a:pt x="2527" y="1"/>
                      <a:pt x="2953" y="432"/>
                      <a:pt x="2953" y="956"/>
                    </a:cubicBezTo>
                    <a:lnTo>
                      <a:pt x="2953" y="956"/>
                    </a:lnTo>
                    <a:cubicBezTo>
                      <a:pt x="2953" y="1491"/>
                      <a:pt x="2522" y="1911"/>
                      <a:pt x="1992" y="1911"/>
                    </a:cubicBezTo>
                    <a:lnTo>
                      <a:pt x="956" y="1911"/>
                    </a:lnTo>
                    <a:cubicBezTo>
                      <a:pt x="427" y="1911"/>
                      <a:pt x="1" y="1480"/>
                      <a:pt x="1" y="9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575;p39">
                <a:extLst>
                  <a:ext uri="{FF2B5EF4-FFF2-40B4-BE49-F238E27FC236}">
                    <a16:creationId xmlns:a16="http://schemas.microsoft.com/office/drawing/2014/main" id="{2AF64558-3C52-8CD2-7B7C-9FF61D595A24}"/>
                  </a:ext>
                </a:extLst>
              </p:cNvPr>
              <p:cNvSpPr/>
              <p:nvPr/>
            </p:nvSpPr>
            <p:spPr>
              <a:xfrm>
                <a:off x="6595567" y="2756491"/>
                <a:ext cx="229450" cy="694433"/>
              </a:xfrm>
              <a:custGeom>
                <a:avLst/>
                <a:gdLst/>
                <a:ahLst/>
                <a:cxnLst/>
                <a:rect l="l" t="t" r="r" b="b"/>
                <a:pathLst>
                  <a:path w="3735" h="11304" extrusionOk="0">
                    <a:moveTo>
                      <a:pt x="1593" y="1"/>
                    </a:moveTo>
                    <a:cubicBezTo>
                      <a:pt x="1147" y="1"/>
                      <a:pt x="610" y="462"/>
                      <a:pt x="0" y="1526"/>
                    </a:cubicBezTo>
                    <a:cubicBezTo>
                      <a:pt x="6" y="1636"/>
                      <a:pt x="17" y="1739"/>
                      <a:pt x="35" y="1849"/>
                    </a:cubicBezTo>
                    <a:cubicBezTo>
                      <a:pt x="460" y="4542"/>
                      <a:pt x="1157" y="8064"/>
                      <a:pt x="2239" y="11304"/>
                    </a:cubicBezTo>
                    <a:cubicBezTo>
                      <a:pt x="3194" y="7811"/>
                      <a:pt x="3735" y="2562"/>
                      <a:pt x="2279" y="445"/>
                    </a:cubicBezTo>
                    <a:cubicBezTo>
                      <a:pt x="2084" y="158"/>
                      <a:pt x="1854" y="1"/>
                      <a:pt x="1593" y="1"/>
                    </a:cubicBez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576;p39">
                <a:extLst>
                  <a:ext uri="{FF2B5EF4-FFF2-40B4-BE49-F238E27FC236}">
                    <a16:creationId xmlns:a16="http://schemas.microsoft.com/office/drawing/2014/main" id="{929D493F-0AD6-0AB8-EA1E-ECE7D4911A20}"/>
                  </a:ext>
                </a:extLst>
              </p:cNvPr>
              <p:cNvSpPr/>
              <p:nvPr/>
            </p:nvSpPr>
            <p:spPr>
              <a:xfrm>
                <a:off x="6451997" y="2703168"/>
                <a:ext cx="330998" cy="882846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14371" extrusionOk="0">
                    <a:moveTo>
                      <a:pt x="582" y="3977"/>
                    </a:moveTo>
                    <a:cubicBezTo>
                      <a:pt x="1" y="7522"/>
                      <a:pt x="714" y="14370"/>
                      <a:pt x="2130" y="14364"/>
                    </a:cubicBezTo>
                    <a:cubicBezTo>
                      <a:pt x="3626" y="14347"/>
                      <a:pt x="5387" y="2924"/>
                      <a:pt x="4259" y="1048"/>
                    </a:cubicBezTo>
                    <a:cubicBezTo>
                      <a:pt x="3632" y="0"/>
                      <a:pt x="1157" y="490"/>
                      <a:pt x="582" y="397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577;p39">
                <a:extLst>
                  <a:ext uri="{FF2B5EF4-FFF2-40B4-BE49-F238E27FC236}">
                    <a16:creationId xmlns:a16="http://schemas.microsoft.com/office/drawing/2014/main" id="{08422258-7971-0ACE-75FA-B66F5DBC976F}"/>
                  </a:ext>
                </a:extLst>
              </p:cNvPr>
              <p:cNvSpPr/>
              <p:nvPr/>
            </p:nvSpPr>
            <p:spPr>
              <a:xfrm>
                <a:off x="6129596" y="4090813"/>
                <a:ext cx="151677" cy="8170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1330" extrusionOk="0">
                    <a:moveTo>
                      <a:pt x="391" y="0"/>
                    </a:moveTo>
                    <a:cubicBezTo>
                      <a:pt x="391" y="0"/>
                      <a:pt x="0" y="593"/>
                      <a:pt x="23" y="863"/>
                    </a:cubicBezTo>
                    <a:lnTo>
                      <a:pt x="1025" y="1329"/>
                    </a:lnTo>
                    <a:lnTo>
                      <a:pt x="2250" y="1329"/>
                    </a:lnTo>
                    <a:cubicBezTo>
                      <a:pt x="2250" y="1329"/>
                      <a:pt x="2469" y="961"/>
                      <a:pt x="1767" y="950"/>
                    </a:cubicBezTo>
                    <a:cubicBezTo>
                      <a:pt x="1059" y="932"/>
                      <a:pt x="990" y="271"/>
                      <a:pt x="990" y="2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578;p39">
                <a:extLst>
                  <a:ext uri="{FF2B5EF4-FFF2-40B4-BE49-F238E27FC236}">
                    <a16:creationId xmlns:a16="http://schemas.microsoft.com/office/drawing/2014/main" id="{CA72F82E-D6A6-1176-4F3B-0095B96B2FD3}"/>
                  </a:ext>
                </a:extLst>
              </p:cNvPr>
              <p:cNvSpPr/>
              <p:nvPr/>
            </p:nvSpPr>
            <p:spPr>
              <a:xfrm>
                <a:off x="6297861" y="3169136"/>
                <a:ext cx="288548" cy="246467"/>
              </a:xfrm>
              <a:custGeom>
                <a:avLst/>
                <a:gdLst/>
                <a:ahLst/>
                <a:cxnLst/>
                <a:rect l="l" t="t" r="r" b="b"/>
                <a:pathLst>
                  <a:path w="4697" h="4012" extrusionOk="0">
                    <a:moveTo>
                      <a:pt x="1220" y="714"/>
                    </a:moveTo>
                    <a:cubicBezTo>
                      <a:pt x="1675" y="1376"/>
                      <a:pt x="2320" y="2527"/>
                      <a:pt x="2320" y="2527"/>
                    </a:cubicBezTo>
                    <a:cubicBezTo>
                      <a:pt x="2320" y="2527"/>
                      <a:pt x="3655" y="1226"/>
                      <a:pt x="3712" y="835"/>
                    </a:cubicBezTo>
                    <a:cubicBezTo>
                      <a:pt x="3741" y="679"/>
                      <a:pt x="3741" y="415"/>
                      <a:pt x="3954" y="184"/>
                    </a:cubicBezTo>
                    <a:cubicBezTo>
                      <a:pt x="4058" y="75"/>
                      <a:pt x="4604" y="0"/>
                      <a:pt x="4495" y="138"/>
                    </a:cubicBezTo>
                    <a:cubicBezTo>
                      <a:pt x="4345" y="334"/>
                      <a:pt x="4248" y="547"/>
                      <a:pt x="4201" y="817"/>
                    </a:cubicBezTo>
                    <a:cubicBezTo>
                      <a:pt x="4322" y="771"/>
                      <a:pt x="4524" y="628"/>
                      <a:pt x="4576" y="651"/>
                    </a:cubicBezTo>
                    <a:cubicBezTo>
                      <a:pt x="4696" y="708"/>
                      <a:pt x="4449" y="1053"/>
                      <a:pt x="4173" y="1163"/>
                    </a:cubicBezTo>
                    <a:cubicBezTo>
                      <a:pt x="4069" y="1197"/>
                      <a:pt x="2705" y="3447"/>
                      <a:pt x="2320" y="3712"/>
                    </a:cubicBezTo>
                    <a:cubicBezTo>
                      <a:pt x="1888" y="4011"/>
                      <a:pt x="144" y="1134"/>
                      <a:pt x="144" y="1134"/>
                    </a:cubicBezTo>
                    <a:cubicBezTo>
                      <a:pt x="0" y="817"/>
                      <a:pt x="1077" y="392"/>
                      <a:pt x="1220" y="714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79;p39">
                <a:extLst>
                  <a:ext uri="{FF2B5EF4-FFF2-40B4-BE49-F238E27FC236}">
                    <a16:creationId xmlns:a16="http://schemas.microsoft.com/office/drawing/2014/main" id="{1FA63FA6-1299-CBFA-FD64-BDDFD488AA70}"/>
                  </a:ext>
                </a:extLst>
              </p:cNvPr>
              <p:cNvSpPr/>
              <p:nvPr/>
            </p:nvSpPr>
            <p:spPr>
              <a:xfrm>
                <a:off x="6297861" y="3193156"/>
                <a:ext cx="142523" cy="222816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3627" extrusionOk="0">
                    <a:moveTo>
                      <a:pt x="1220" y="323"/>
                    </a:moveTo>
                    <a:cubicBezTo>
                      <a:pt x="1364" y="530"/>
                      <a:pt x="1525" y="783"/>
                      <a:pt x="1681" y="1042"/>
                    </a:cubicBezTo>
                    <a:cubicBezTo>
                      <a:pt x="1710" y="1267"/>
                      <a:pt x="1853" y="1497"/>
                      <a:pt x="1940" y="1704"/>
                    </a:cubicBezTo>
                    <a:cubicBezTo>
                      <a:pt x="2118" y="2136"/>
                      <a:pt x="1940" y="2475"/>
                      <a:pt x="2320" y="3333"/>
                    </a:cubicBezTo>
                    <a:cubicBezTo>
                      <a:pt x="1888" y="3626"/>
                      <a:pt x="144" y="749"/>
                      <a:pt x="144" y="749"/>
                    </a:cubicBezTo>
                    <a:cubicBezTo>
                      <a:pt x="0" y="426"/>
                      <a:pt x="1077" y="1"/>
                      <a:pt x="1220" y="323"/>
                    </a:cubicBez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80;p39">
                <a:extLst>
                  <a:ext uri="{FF2B5EF4-FFF2-40B4-BE49-F238E27FC236}">
                    <a16:creationId xmlns:a16="http://schemas.microsoft.com/office/drawing/2014/main" id="{D08D8FF2-4069-4D20-7446-F52A64A153D2}"/>
                  </a:ext>
                </a:extLst>
              </p:cNvPr>
              <p:cNvSpPr/>
              <p:nvPr/>
            </p:nvSpPr>
            <p:spPr>
              <a:xfrm>
                <a:off x="6272428" y="3189839"/>
                <a:ext cx="160216" cy="16316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656" extrusionOk="0">
                    <a:moveTo>
                      <a:pt x="966" y="0"/>
                    </a:moveTo>
                    <a:cubicBezTo>
                      <a:pt x="615" y="0"/>
                      <a:pt x="379" y="266"/>
                      <a:pt x="259" y="515"/>
                    </a:cubicBezTo>
                    <a:cubicBezTo>
                      <a:pt x="0" y="1067"/>
                      <a:pt x="328" y="1499"/>
                      <a:pt x="1209" y="2656"/>
                    </a:cubicBezTo>
                    <a:lnTo>
                      <a:pt x="2607" y="1793"/>
                    </a:lnTo>
                    <a:cubicBezTo>
                      <a:pt x="2607" y="1793"/>
                      <a:pt x="1796" y="291"/>
                      <a:pt x="1306" y="78"/>
                    </a:cubicBezTo>
                    <a:cubicBezTo>
                      <a:pt x="1183" y="24"/>
                      <a:pt x="1069" y="0"/>
                      <a:pt x="966" y="0"/>
                    </a:cubicBezTo>
                    <a:close/>
                  </a:path>
                </a:pathLst>
              </a:custGeom>
              <a:solidFill>
                <a:srgbClr val="6FB2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81;p39">
                <a:extLst>
                  <a:ext uri="{FF2B5EF4-FFF2-40B4-BE49-F238E27FC236}">
                    <a16:creationId xmlns:a16="http://schemas.microsoft.com/office/drawing/2014/main" id="{8AC1E956-1CD8-0309-6C62-D7F0CF5C3EDF}"/>
                  </a:ext>
                </a:extLst>
              </p:cNvPr>
              <p:cNvSpPr/>
              <p:nvPr/>
            </p:nvSpPr>
            <p:spPr>
              <a:xfrm>
                <a:off x="6272428" y="3180071"/>
                <a:ext cx="160216" cy="172932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815" extrusionOk="0">
                    <a:moveTo>
                      <a:pt x="259" y="674"/>
                    </a:moveTo>
                    <a:cubicBezTo>
                      <a:pt x="0" y="1226"/>
                      <a:pt x="328" y="1658"/>
                      <a:pt x="1209" y="2815"/>
                    </a:cubicBezTo>
                    <a:lnTo>
                      <a:pt x="2607" y="1952"/>
                    </a:lnTo>
                    <a:cubicBezTo>
                      <a:pt x="2607" y="1952"/>
                      <a:pt x="1796" y="450"/>
                      <a:pt x="1306" y="237"/>
                    </a:cubicBezTo>
                    <a:cubicBezTo>
                      <a:pt x="765" y="1"/>
                      <a:pt x="414" y="352"/>
                      <a:pt x="259" y="67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82;p39">
                <a:extLst>
                  <a:ext uri="{FF2B5EF4-FFF2-40B4-BE49-F238E27FC236}">
                    <a16:creationId xmlns:a16="http://schemas.microsoft.com/office/drawing/2014/main" id="{186CF355-876E-8E4F-616F-2B729DBFCE69}"/>
                  </a:ext>
                </a:extLst>
              </p:cNvPr>
              <p:cNvSpPr/>
              <p:nvPr/>
            </p:nvSpPr>
            <p:spPr>
              <a:xfrm>
                <a:off x="6276974" y="3092775"/>
                <a:ext cx="83180" cy="102224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664" extrusionOk="0">
                    <a:moveTo>
                      <a:pt x="1" y="1554"/>
                    </a:moveTo>
                    <a:lnTo>
                      <a:pt x="1186" y="1663"/>
                    </a:lnTo>
                    <a:lnTo>
                      <a:pt x="1353" y="110"/>
                    </a:ln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83;p39">
                <a:extLst>
                  <a:ext uri="{FF2B5EF4-FFF2-40B4-BE49-F238E27FC236}">
                    <a16:creationId xmlns:a16="http://schemas.microsoft.com/office/drawing/2014/main" id="{03B8B257-3DF3-901B-2E93-64660F88B9BC}"/>
                  </a:ext>
                </a:extLst>
              </p:cNvPr>
              <p:cNvSpPr/>
              <p:nvPr/>
            </p:nvSpPr>
            <p:spPr>
              <a:xfrm>
                <a:off x="6287971" y="3093082"/>
                <a:ext cx="71815" cy="84961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383" extrusionOk="0">
                    <a:moveTo>
                      <a:pt x="150" y="461"/>
                    </a:moveTo>
                    <a:cubicBezTo>
                      <a:pt x="92" y="346"/>
                      <a:pt x="35" y="231"/>
                      <a:pt x="0" y="1"/>
                    </a:cubicBezTo>
                    <a:lnTo>
                      <a:pt x="1169" y="105"/>
                    </a:lnTo>
                    <a:lnTo>
                      <a:pt x="1030" y="1382"/>
                    </a:lnTo>
                    <a:cubicBezTo>
                      <a:pt x="921" y="1290"/>
                      <a:pt x="392" y="939"/>
                      <a:pt x="150" y="461"/>
                    </a:cubicBez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84;p39">
                <a:extLst>
                  <a:ext uri="{FF2B5EF4-FFF2-40B4-BE49-F238E27FC236}">
                    <a16:creationId xmlns:a16="http://schemas.microsoft.com/office/drawing/2014/main" id="{4B96E031-CEB2-BC1E-5568-274DD51BF747}"/>
                  </a:ext>
                </a:extLst>
              </p:cNvPr>
              <p:cNvSpPr/>
              <p:nvPr/>
            </p:nvSpPr>
            <p:spPr>
              <a:xfrm>
                <a:off x="6261063" y="2990612"/>
                <a:ext cx="180059" cy="174345"/>
              </a:xfrm>
              <a:custGeom>
                <a:avLst/>
                <a:gdLst/>
                <a:ahLst/>
                <a:cxnLst/>
                <a:rect l="l" t="t" r="r" b="b"/>
                <a:pathLst>
                  <a:path w="2931" h="2838" extrusionOk="0">
                    <a:moveTo>
                      <a:pt x="369" y="1117"/>
                    </a:moveTo>
                    <a:lnTo>
                      <a:pt x="243" y="478"/>
                    </a:lnTo>
                    <a:lnTo>
                      <a:pt x="1612" y="0"/>
                    </a:lnTo>
                    <a:cubicBezTo>
                      <a:pt x="2027" y="368"/>
                      <a:pt x="2930" y="1611"/>
                      <a:pt x="2274" y="2239"/>
                    </a:cubicBezTo>
                    <a:cubicBezTo>
                      <a:pt x="1641" y="2837"/>
                      <a:pt x="611" y="2383"/>
                      <a:pt x="502" y="1813"/>
                    </a:cubicBezTo>
                    <a:lnTo>
                      <a:pt x="490" y="1755"/>
                    </a:lnTo>
                    <a:cubicBezTo>
                      <a:pt x="444" y="1773"/>
                      <a:pt x="398" y="1778"/>
                      <a:pt x="346" y="1773"/>
                    </a:cubicBezTo>
                    <a:cubicBezTo>
                      <a:pt x="151" y="1755"/>
                      <a:pt x="1" y="1600"/>
                      <a:pt x="12" y="1422"/>
                    </a:cubicBezTo>
                    <a:cubicBezTo>
                      <a:pt x="30" y="1255"/>
                      <a:pt x="185" y="1122"/>
                      <a:pt x="369" y="1117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85;p39">
                <a:extLst>
                  <a:ext uri="{FF2B5EF4-FFF2-40B4-BE49-F238E27FC236}">
                    <a16:creationId xmlns:a16="http://schemas.microsoft.com/office/drawing/2014/main" id="{511F2856-4034-05CB-532F-EBA6690BC702}"/>
                  </a:ext>
                </a:extLst>
              </p:cNvPr>
              <p:cNvSpPr/>
              <p:nvPr/>
            </p:nvSpPr>
            <p:spPr>
              <a:xfrm>
                <a:off x="6244107" y="3489078"/>
                <a:ext cx="200516" cy="614878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0009" extrusionOk="0">
                    <a:moveTo>
                      <a:pt x="2447" y="271"/>
                    </a:moveTo>
                    <a:lnTo>
                      <a:pt x="3160" y="4455"/>
                    </a:lnTo>
                    <a:lnTo>
                      <a:pt x="3264" y="10008"/>
                    </a:lnTo>
                    <a:lnTo>
                      <a:pt x="2234" y="9927"/>
                    </a:lnTo>
                    <a:lnTo>
                      <a:pt x="1411" y="53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86;p39">
                <a:extLst>
                  <a:ext uri="{FF2B5EF4-FFF2-40B4-BE49-F238E27FC236}">
                    <a16:creationId xmlns:a16="http://schemas.microsoft.com/office/drawing/2014/main" id="{E0889DFB-65A6-7E24-896C-9A4C759167C1}"/>
                  </a:ext>
                </a:extLst>
              </p:cNvPr>
              <p:cNvSpPr/>
              <p:nvPr/>
            </p:nvSpPr>
            <p:spPr>
              <a:xfrm>
                <a:off x="6244107" y="3489078"/>
                <a:ext cx="154564" cy="611315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9951" extrusionOk="0">
                    <a:moveTo>
                      <a:pt x="1439" y="196"/>
                    </a:moveTo>
                    <a:lnTo>
                      <a:pt x="2372" y="4397"/>
                    </a:lnTo>
                    <a:lnTo>
                      <a:pt x="2516" y="9950"/>
                    </a:lnTo>
                    <a:lnTo>
                      <a:pt x="2234" y="9927"/>
                    </a:lnTo>
                    <a:lnTo>
                      <a:pt x="1411" y="53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7;p39">
                <a:extLst>
                  <a:ext uri="{FF2B5EF4-FFF2-40B4-BE49-F238E27FC236}">
                    <a16:creationId xmlns:a16="http://schemas.microsoft.com/office/drawing/2014/main" id="{C83C73E7-170B-B9FD-38EE-DF73FA6BB7F3}"/>
                  </a:ext>
                </a:extLst>
              </p:cNvPr>
              <p:cNvSpPr/>
              <p:nvPr/>
            </p:nvSpPr>
            <p:spPr>
              <a:xfrm>
                <a:off x="6139855" y="3523726"/>
                <a:ext cx="208625" cy="597185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9721" extrusionOk="0">
                    <a:moveTo>
                      <a:pt x="3395" y="0"/>
                    </a:moveTo>
                    <a:lnTo>
                      <a:pt x="3309" y="4518"/>
                    </a:lnTo>
                    <a:lnTo>
                      <a:pt x="1065" y="9720"/>
                    </a:lnTo>
                    <a:lnTo>
                      <a:pt x="0" y="9289"/>
                    </a:lnTo>
                    <a:lnTo>
                      <a:pt x="1439" y="4052"/>
                    </a:lnTo>
                    <a:lnTo>
                      <a:pt x="1024" y="1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88;p39">
                <a:extLst>
                  <a:ext uri="{FF2B5EF4-FFF2-40B4-BE49-F238E27FC236}">
                    <a16:creationId xmlns:a16="http://schemas.microsoft.com/office/drawing/2014/main" id="{414FA045-5B67-8916-1038-A8CC5E34F85B}"/>
                  </a:ext>
                </a:extLst>
              </p:cNvPr>
              <p:cNvSpPr/>
              <p:nvPr/>
            </p:nvSpPr>
            <p:spPr>
              <a:xfrm>
                <a:off x="6206264" y="2933664"/>
                <a:ext cx="186386" cy="142155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314" extrusionOk="0">
                    <a:moveTo>
                      <a:pt x="1549" y="1692"/>
                    </a:moveTo>
                    <a:cubicBezTo>
                      <a:pt x="1612" y="1762"/>
                      <a:pt x="1814" y="1957"/>
                      <a:pt x="1699" y="2285"/>
                    </a:cubicBezTo>
                    <a:lnTo>
                      <a:pt x="1532" y="2314"/>
                    </a:lnTo>
                    <a:cubicBezTo>
                      <a:pt x="1532" y="2314"/>
                      <a:pt x="1227" y="1934"/>
                      <a:pt x="927" y="2251"/>
                    </a:cubicBezTo>
                    <a:cubicBezTo>
                      <a:pt x="312" y="2314"/>
                      <a:pt x="1" y="1238"/>
                      <a:pt x="553" y="1059"/>
                    </a:cubicBezTo>
                    <a:cubicBezTo>
                      <a:pt x="645" y="294"/>
                      <a:pt x="1417" y="1"/>
                      <a:pt x="2165" y="81"/>
                    </a:cubicBezTo>
                    <a:cubicBezTo>
                      <a:pt x="2924" y="156"/>
                      <a:pt x="3034" y="1123"/>
                      <a:pt x="2677" y="1146"/>
                    </a:cubicBezTo>
                    <a:cubicBezTo>
                      <a:pt x="1497" y="1238"/>
                      <a:pt x="1382" y="1318"/>
                      <a:pt x="1549" y="169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589;p39">
                <a:extLst>
                  <a:ext uri="{FF2B5EF4-FFF2-40B4-BE49-F238E27FC236}">
                    <a16:creationId xmlns:a16="http://schemas.microsoft.com/office/drawing/2014/main" id="{69E6580D-C441-2319-EBFD-FBE9DAF07822}"/>
                  </a:ext>
                </a:extLst>
              </p:cNvPr>
              <p:cNvSpPr/>
              <p:nvPr/>
            </p:nvSpPr>
            <p:spPr>
              <a:xfrm>
                <a:off x="6181568" y="3159921"/>
                <a:ext cx="258447" cy="444464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7235" extrusionOk="0">
                    <a:moveTo>
                      <a:pt x="213" y="6987"/>
                    </a:moveTo>
                    <a:cubicBezTo>
                      <a:pt x="673" y="7234"/>
                      <a:pt x="4207" y="6653"/>
                      <a:pt x="4207" y="6653"/>
                    </a:cubicBezTo>
                    <a:cubicBezTo>
                      <a:pt x="4207" y="6653"/>
                      <a:pt x="4000" y="1675"/>
                      <a:pt x="2768" y="288"/>
                    </a:cubicBezTo>
                    <a:cubicBezTo>
                      <a:pt x="2354" y="559"/>
                      <a:pt x="2026" y="283"/>
                      <a:pt x="1611" y="1"/>
                    </a:cubicBezTo>
                    <a:cubicBezTo>
                      <a:pt x="783" y="340"/>
                      <a:pt x="345" y="1048"/>
                      <a:pt x="265" y="1549"/>
                    </a:cubicBezTo>
                    <a:cubicBezTo>
                      <a:pt x="0" y="3102"/>
                      <a:pt x="167" y="5399"/>
                      <a:pt x="213" y="69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590;p39">
                <a:extLst>
                  <a:ext uri="{FF2B5EF4-FFF2-40B4-BE49-F238E27FC236}">
                    <a16:creationId xmlns:a16="http://schemas.microsoft.com/office/drawing/2014/main" id="{A8C649E9-EFC9-297B-150A-50AA48764367}"/>
                  </a:ext>
                </a:extLst>
              </p:cNvPr>
              <p:cNvSpPr/>
              <p:nvPr/>
            </p:nvSpPr>
            <p:spPr>
              <a:xfrm>
                <a:off x="6181568" y="3201757"/>
                <a:ext cx="135459" cy="39144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6372" extrusionOk="0">
                    <a:moveTo>
                      <a:pt x="1026" y="1"/>
                    </a:moveTo>
                    <a:cubicBezTo>
                      <a:pt x="964" y="1"/>
                      <a:pt x="885" y="127"/>
                      <a:pt x="831" y="127"/>
                    </a:cubicBezTo>
                    <a:cubicBezTo>
                      <a:pt x="822" y="127"/>
                      <a:pt x="813" y="123"/>
                      <a:pt x="806" y="114"/>
                    </a:cubicBezTo>
                    <a:cubicBezTo>
                      <a:pt x="460" y="448"/>
                      <a:pt x="317" y="557"/>
                      <a:pt x="265" y="868"/>
                    </a:cubicBezTo>
                    <a:cubicBezTo>
                      <a:pt x="0" y="2421"/>
                      <a:pt x="167" y="4718"/>
                      <a:pt x="213" y="6306"/>
                    </a:cubicBezTo>
                    <a:cubicBezTo>
                      <a:pt x="295" y="6347"/>
                      <a:pt x="516" y="6372"/>
                      <a:pt x="787" y="6372"/>
                    </a:cubicBezTo>
                    <a:cubicBezTo>
                      <a:pt x="971" y="6372"/>
                      <a:pt x="1179" y="6360"/>
                      <a:pt x="1381" y="6335"/>
                    </a:cubicBezTo>
                    <a:cubicBezTo>
                      <a:pt x="1191" y="5529"/>
                      <a:pt x="1047" y="4269"/>
                      <a:pt x="1209" y="3383"/>
                    </a:cubicBezTo>
                    <a:cubicBezTo>
                      <a:pt x="1399" y="2329"/>
                      <a:pt x="2204" y="804"/>
                      <a:pt x="1053" y="10"/>
                    </a:cubicBezTo>
                    <a:cubicBezTo>
                      <a:pt x="1045" y="4"/>
                      <a:pt x="1036" y="1"/>
                      <a:pt x="1026" y="1"/>
                    </a:cubicBez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591;p39">
                <a:extLst>
                  <a:ext uri="{FF2B5EF4-FFF2-40B4-BE49-F238E27FC236}">
                    <a16:creationId xmlns:a16="http://schemas.microsoft.com/office/drawing/2014/main" id="{97B53F34-0CB9-BF5D-D541-0EAE4FD6B438}"/>
                  </a:ext>
                </a:extLst>
              </p:cNvPr>
              <p:cNvSpPr/>
              <p:nvPr/>
            </p:nvSpPr>
            <p:spPr>
              <a:xfrm>
                <a:off x="6381288" y="4099598"/>
                <a:ext cx="142892" cy="55965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911" extrusionOk="0">
                    <a:moveTo>
                      <a:pt x="81" y="1"/>
                    </a:moveTo>
                    <a:cubicBezTo>
                      <a:pt x="81" y="1"/>
                      <a:pt x="1" y="525"/>
                      <a:pt x="1" y="818"/>
                    </a:cubicBezTo>
                    <a:lnTo>
                      <a:pt x="1244" y="910"/>
                    </a:lnTo>
                    <a:lnTo>
                      <a:pt x="2285" y="784"/>
                    </a:lnTo>
                    <a:cubicBezTo>
                      <a:pt x="2285" y="784"/>
                      <a:pt x="2326" y="329"/>
                      <a:pt x="1727" y="358"/>
                    </a:cubicBezTo>
                    <a:cubicBezTo>
                      <a:pt x="933" y="404"/>
                      <a:pt x="835" y="53"/>
                      <a:pt x="835" y="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592;p39">
                <a:extLst>
                  <a:ext uri="{FF2B5EF4-FFF2-40B4-BE49-F238E27FC236}">
                    <a16:creationId xmlns:a16="http://schemas.microsoft.com/office/drawing/2014/main" id="{373221B3-8E8B-5876-C28A-DFA2FE73077E}"/>
                  </a:ext>
                </a:extLst>
              </p:cNvPr>
              <p:cNvSpPr/>
              <p:nvPr/>
            </p:nvSpPr>
            <p:spPr>
              <a:xfrm>
                <a:off x="6128490" y="3271667"/>
                <a:ext cx="110026" cy="379407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6176" extrusionOk="0">
                    <a:moveTo>
                      <a:pt x="358" y="5266"/>
                    </a:moveTo>
                    <a:cubicBezTo>
                      <a:pt x="369" y="5208"/>
                      <a:pt x="358" y="5133"/>
                      <a:pt x="346" y="5053"/>
                    </a:cubicBezTo>
                    <a:lnTo>
                      <a:pt x="346" y="5053"/>
                    </a:lnTo>
                    <a:cubicBezTo>
                      <a:pt x="317" y="4909"/>
                      <a:pt x="312" y="4771"/>
                      <a:pt x="312" y="4771"/>
                    </a:cubicBezTo>
                    <a:cubicBezTo>
                      <a:pt x="225" y="4029"/>
                      <a:pt x="1" y="2083"/>
                      <a:pt x="30" y="1767"/>
                    </a:cubicBezTo>
                    <a:cubicBezTo>
                      <a:pt x="47" y="1525"/>
                      <a:pt x="479" y="691"/>
                      <a:pt x="858" y="0"/>
                    </a:cubicBezTo>
                    <a:cubicBezTo>
                      <a:pt x="1163" y="340"/>
                      <a:pt x="1503" y="656"/>
                      <a:pt x="1750" y="1053"/>
                    </a:cubicBezTo>
                    <a:lnTo>
                      <a:pt x="1791" y="1117"/>
                    </a:lnTo>
                    <a:lnTo>
                      <a:pt x="1008" y="2014"/>
                    </a:lnTo>
                    <a:lnTo>
                      <a:pt x="858" y="4995"/>
                    </a:lnTo>
                    <a:cubicBezTo>
                      <a:pt x="870" y="5030"/>
                      <a:pt x="887" y="5064"/>
                      <a:pt x="904" y="5082"/>
                    </a:cubicBezTo>
                    <a:cubicBezTo>
                      <a:pt x="1066" y="5226"/>
                      <a:pt x="1158" y="5496"/>
                      <a:pt x="1163" y="5651"/>
                    </a:cubicBezTo>
                    <a:cubicBezTo>
                      <a:pt x="1163" y="5715"/>
                      <a:pt x="1025" y="5640"/>
                      <a:pt x="985" y="5600"/>
                    </a:cubicBezTo>
                    <a:cubicBezTo>
                      <a:pt x="979" y="5669"/>
                      <a:pt x="1094" y="6002"/>
                      <a:pt x="1094" y="6037"/>
                    </a:cubicBezTo>
                    <a:cubicBezTo>
                      <a:pt x="1089" y="6112"/>
                      <a:pt x="1037" y="6169"/>
                      <a:pt x="968" y="6169"/>
                    </a:cubicBezTo>
                    <a:cubicBezTo>
                      <a:pt x="737" y="6175"/>
                      <a:pt x="461" y="5997"/>
                      <a:pt x="415" y="5864"/>
                    </a:cubicBezTo>
                    <a:cubicBezTo>
                      <a:pt x="375" y="5766"/>
                      <a:pt x="317" y="5536"/>
                      <a:pt x="358" y="5266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593;p39">
                <a:extLst>
                  <a:ext uri="{FF2B5EF4-FFF2-40B4-BE49-F238E27FC236}">
                    <a16:creationId xmlns:a16="http://schemas.microsoft.com/office/drawing/2014/main" id="{75D08824-5168-08DD-C4DB-581D6DEEFD49}"/>
                  </a:ext>
                </a:extLst>
              </p:cNvPr>
              <p:cNvSpPr/>
              <p:nvPr/>
            </p:nvSpPr>
            <p:spPr>
              <a:xfrm>
                <a:off x="6162462" y="3271667"/>
                <a:ext cx="76422" cy="28111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4576" extrusionOk="0">
                    <a:moveTo>
                      <a:pt x="323" y="4575"/>
                    </a:moveTo>
                    <a:cubicBezTo>
                      <a:pt x="288" y="4403"/>
                      <a:pt x="213" y="2895"/>
                      <a:pt x="150" y="2360"/>
                    </a:cubicBezTo>
                    <a:cubicBezTo>
                      <a:pt x="81" y="1784"/>
                      <a:pt x="121" y="1456"/>
                      <a:pt x="144" y="915"/>
                    </a:cubicBezTo>
                    <a:cubicBezTo>
                      <a:pt x="150" y="777"/>
                      <a:pt x="69" y="662"/>
                      <a:pt x="0" y="576"/>
                    </a:cubicBezTo>
                    <a:cubicBezTo>
                      <a:pt x="104" y="380"/>
                      <a:pt x="208" y="190"/>
                      <a:pt x="311" y="0"/>
                    </a:cubicBezTo>
                    <a:cubicBezTo>
                      <a:pt x="616" y="340"/>
                      <a:pt x="956" y="656"/>
                      <a:pt x="1203" y="1053"/>
                    </a:cubicBezTo>
                    <a:lnTo>
                      <a:pt x="1243" y="1117"/>
                    </a:lnTo>
                    <a:lnTo>
                      <a:pt x="461" y="2014"/>
                    </a:ln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594;p39">
                <a:extLst>
                  <a:ext uri="{FF2B5EF4-FFF2-40B4-BE49-F238E27FC236}">
                    <a16:creationId xmlns:a16="http://schemas.microsoft.com/office/drawing/2014/main" id="{2A2BE654-DD68-7E92-F856-179EDA336DE4}"/>
                  </a:ext>
                </a:extLst>
              </p:cNvPr>
              <p:cNvSpPr/>
              <p:nvPr/>
            </p:nvSpPr>
            <p:spPr>
              <a:xfrm>
                <a:off x="6144770" y="3196719"/>
                <a:ext cx="162673" cy="177540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2890" extrusionOk="0">
                    <a:moveTo>
                      <a:pt x="1785" y="40"/>
                    </a:moveTo>
                    <a:cubicBezTo>
                      <a:pt x="1129" y="0"/>
                      <a:pt x="824" y="489"/>
                      <a:pt x="1" y="1824"/>
                    </a:cubicBezTo>
                    <a:lnTo>
                      <a:pt x="1405" y="2889"/>
                    </a:lnTo>
                    <a:cubicBezTo>
                      <a:pt x="1405" y="2889"/>
                      <a:pt x="2596" y="1485"/>
                      <a:pt x="2619" y="921"/>
                    </a:cubicBezTo>
                    <a:cubicBezTo>
                      <a:pt x="2648" y="288"/>
                      <a:pt x="2164" y="63"/>
                      <a:pt x="1785" y="4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595;p39">
                <a:extLst>
                  <a:ext uri="{FF2B5EF4-FFF2-40B4-BE49-F238E27FC236}">
                    <a16:creationId xmlns:a16="http://schemas.microsoft.com/office/drawing/2014/main" id="{71ED7298-19F3-DA87-7ADC-4A404BEEDF9C}"/>
                  </a:ext>
                </a:extLst>
              </p:cNvPr>
              <p:cNvSpPr/>
              <p:nvPr/>
            </p:nvSpPr>
            <p:spPr>
              <a:xfrm>
                <a:off x="7545817" y="3489078"/>
                <a:ext cx="383646" cy="379407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6176" extrusionOk="0">
                    <a:moveTo>
                      <a:pt x="5157" y="6175"/>
                    </a:moveTo>
                    <a:lnTo>
                      <a:pt x="6245" y="1865"/>
                    </a:lnTo>
                    <a:cubicBezTo>
                      <a:pt x="5221" y="1514"/>
                      <a:pt x="4352" y="858"/>
                      <a:pt x="3724" y="0"/>
                    </a:cubicBezTo>
                    <a:lnTo>
                      <a:pt x="1" y="2406"/>
                    </a:lnTo>
                    <a:cubicBezTo>
                      <a:pt x="1227" y="4184"/>
                      <a:pt x="3040" y="5537"/>
                      <a:pt x="5157" y="6175"/>
                    </a:cubicBezTo>
                    <a:close/>
                  </a:path>
                </a:pathLst>
              </a:custGeom>
              <a:solidFill>
                <a:srgbClr val="D9EAD3">
                  <a:alpha val="42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596;p39">
                <a:extLst>
                  <a:ext uri="{FF2B5EF4-FFF2-40B4-BE49-F238E27FC236}">
                    <a16:creationId xmlns:a16="http://schemas.microsoft.com/office/drawing/2014/main" id="{96AC63A4-33DC-54A1-956F-4C71439D6D44}"/>
                  </a:ext>
                </a:extLst>
              </p:cNvPr>
              <p:cNvSpPr/>
              <p:nvPr/>
            </p:nvSpPr>
            <p:spPr>
              <a:xfrm>
                <a:off x="7750881" y="2706669"/>
                <a:ext cx="876826" cy="693389"/>
              </a:xfrm>
              <a:custGeom>
                <a:avLst/>
                <a:gdLst/>
                <a:ahLst/>
                <a:cxnLst/>
                <a:rect l="l" t="t" r="r" b="b"/>
                <a:pathLst>
                  <a:path w="14273" h="11287" extrusionOk="0">
                    <a:moveTo>
                      <a:pt x="14273" y="9658"/>
                    </a:moveTo>
                    <a:cubicBezTo>
                      <a:pt x="14273" y="4334"/>
                      <a:pt x="9939" y="1"/>
                      <a:pt x="4610" y="1"/>
                    </a:cubicBezTo>
                    <a:cubicBezTo>
                      <a:pt x="2941" y="1"/>
                      <a:pt x="1365" y="421"/>
                      <a:pt x="1" y="1175"/>
                    </a:cubicBezTo>
                    <a:lnTo>
                      <a:pt x="2308" y="4967"/>
                    </a:lnTo>
                    <a:cubicBezTo>
                      <a:pt x="3005" y="4628"/>
                      <a:pt x="3782" y="4438"/>
                      <a:pt x="4610" y="4438"/>
                    </a:cubicBezTo>
                    <a:cubicBezTo>
                      <a:pt x="7494" y="4438"/>
                      <a:pt x="9830" y="6774"/>
                      <a:pt x="9830" y="9658"/>
                    </a:cubicBezTo>
                    <a:cubicBezTo>
                      <a:pt x="9830" y="9876"/>
                      <a:pt x="9818" y="10083"/>
                      <a:pt x="9795" y="10291"/>
                    </a:cubicBezTo>
                    <a:lnTo>
                      <a:pt x="14135" y="11286"/>
                    </a:lnTo>
                    <a:cubicBezTo>
                      <a:pt x="14221" y="10762"/>
                      <a:pt x="14273" y="10216"/>
                      <a:pt x="14273" y="9658"/>
                    </a:cubicBezTo>
                    <a:close/>
                  </a:path>
                </a:pathLst>
              </a:custGeom>
              <a:solidFill>
                <a:srgbClr val="D9EAD3">
                  <a:alpha val="42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597;p39">
                <a:extLst>
                  <a:ext uri="{FF2B5EF4-FFF2-40B4-BE49-F238E27FC236}">
                    <a16:creationId xmlns:a16="http://schemas.microsoft.com/office/drawing/2014/main" id="{BCF62B65-9108-46B0-5510-77781EF693C1}"/>
                  </a:ext>
                </a:extLst>
              </p:cNvPr>
              <p:cNvSpPr/>
              <p:nvPr/>
            </p:nvSpPr>
            <p:spPr>
              <a:xfrm>
                <a:off x="7415025" y="2670608"/>
                <a:ext cx="1263974" cy="1263605"/>
              </a:xfrm>
              <a:custGeom>
                <a:avLst/>
                <a:gdLst/>
                <a:ahLst/>
                <a:cxnLst/>
                <a:rect l="l" t="t" r="r" b="b"/>
                <a:pathLst>
                  <a:path w="20575" h="20569" extrusionOk="0">
                    <a:moveTo>
                      <a:pt x="10285" y="2406"/>
                    </a:moveTo>
                    <a:cubicBezTo>
                      <a:pt x="5859" y="2406"/>
                      <a:pt x="2262" y="6003"/>
                      <a:pt x="2262" y="10429"/>
                    </a:cubicBezTo>
                    <a:cubicBezTo>
                      <a:pt x="2262" y="14848"/>
                      <a:pt x="5859" y="18445"/>
                      <a:pt x="10285" y="18445"/>
                    </a:cubicBezTo>
                    <a:cubicBezTo>
                      <a:pt x="14710" y="18445"/>
                      <a:pt x="18307" y="14848"/>
                      <a:pt x="18307" y="10429"/>
                    </a:cubicBezTo>
                    <a:cubicBezTo>
                      <a:pt x="18307" y="6003"/>
                      <a:pt x="14710" y="2406"/>
                      <a:pt x="10285" y="2406"/>
                    </a:cubicBezTo>
                    <a:close/>
                    <a:moveTo>
                      <a:pt x="10285" y="18347"/>
                    </a:moveTo>
                    <a:cubicBezTo>
                      <a:pt x="5917" y="18347"/>
                      <a:pt x="2366" y="14791"/>
                      <a:pt x="2366" y="10429"/>
                    </a:cubicBezTo>
                    <a:cubicBezTo>
                      <a:pt x="2366" y="6061"/>
                      <a:pt x="5917" y="2504"/>
                      <a:pt x="10285" y="2504"/>
                    </a:cubicBezTo>
                    <a:cubicBezTo>
                      <a:pt x="14652" y="2504"/>
                      <a:pt x="18203" y="6061"/>
                      <a:pt x="18203" y="10429"/>
                    </a:cubicBezTo>
                    <a:cubicBezTo>
                      <a:pt x="18203" y="14791"/>
                      <a:pt x="14652" y="18347"/>
                      <a:pt x="10285" y="18347"/>
                    </a:cubicBezTo>
                    <a:close/>
                    <a:moveTo>
                      <a:pt x="10388" y="1451"/>
                    </a:moveTo>
                    <a:lnTo>
                      <a:pt x="10192" y="1451"/>
                    </a:lnTo>
                    <a:lnTo>
                      <a:pt x="10192" y="1"/>
                    </a:lnTo>
                    <a:lnTo>
                      <a:pt x="10388" y="1"/>
                    </a:lnTo>
                    <a:close/>
                    <a:moveTo>
                      <a:pt x="10187" y="19124"/>
                    </a:moveTo>
                    <a:lnTo>
                      <a:pt x="10377" y="19124"/>
                    </a:lnTo>
                    <a:lnTo>
                      <a:pt x="10377" y="20569"/>
                    </a:lnTo>
                    <a:lnTo>
                      <a:pt x="10187" y="20569"/>
                    </a:lnTo>
                    <a:close/>
                    <a:moveTo>
                      <a:pt x="9416" y="1486"/>
                    </a:moveTo>
                    <a:lnTo>
                      <a:pt x="9283" y="47"/>
                    </a:lnTo>
                    <a:lnTo>
                      <a:pt x="9479" y="30"/>
                    </a:lnTo>
                    <a:lnTo>
                      <a:pt x="9611" y="1468"/>
                    </a:lnTo>
                    <a:close/>
                    <a:moveTo>
                      <a:pt x="11154" y="19078"/>
                    </a:moveTo>
                    <a:lnTo>
                      <a:pt x="11286" y="20517"/>
                    </a:lnTo>
                    <a:lnTo>
                      <a:pt x="11090" y="20534"/>
                    </a:lnTo>
                    <a:lnTo>
                      <a:pt x="10964" y="19095"/>
                    </a:lnTo>
                    <a:close/>
                    <a:moveTo>
                      <a:pt x="8650" y="1601"/>
                    </a:moveTo>
                    <a:lnTo>
                      <a:pt x="8403" y="174"/>
                    </a:lnTo>
                    <a:lnTo>
                      <a:pt x="8593" y="139"/>
                    </a:lnTo>
                    <a:lnTo>
                      <a:pt x="8846" y="1566"/>
                    </a:lnTo>
                    <a:close/>
                    <a:moveTo>
                      <a:pt x="11919" y="18975"/>
                    </a:moveTo>
                    <a:lnTo>
                      <a:pt x="12172" y="20396"/>
                    </a:lnTo>
                    <a:lnTo>
                      <a:pt x="11976" y="20431"/>
                    </a:lnTo>
                    <a:lnTo>
                      <a:pt x="11723" y="19009"/>
                    </a:lnTo>
                    <a:close/>
                    <a:moveTo>
                      <a:pt x="7902" y="1773"/>
                    </a:moveTo>
                    <a:lnTo>
                      <a:pt x="7528" y="375"/>
                    </a:lnTo>
                    <a:lnTo>
                      <a:pt x="7718" y="329"/>
                    </a:lnTo>
                    <a:lnTo>
                      <a:pt x="8092" y="1722"/>
                    </a:lnTo>
                    <a:close/>
                    <a:moveTo>
                      <a:pt x="12667" y="18802"/>
                    </a:moveTo>
                    <a:lnTo>
                      <a:pt x="13041" y="20195"/>
                    </a:lnTo>
                    <a:lnTo>
                      <a:pt x="12851" y="20246"/>
                    </a:lnTo>
                    <a:lnTo>
                      <a:pt x="12477" y="18848"/>
                    </a:lnTo>
                    <a:close/>
                    <a:moveTo>
                      <a:pt x="7171" y="2009"/>
                    </a:moveTo>
                    <a:lnTo>
                      <a:pt x="6676" y="651"/>
                    </a:lnTo>
                    <a:lnTo>
                      <a:pt x="6860" y="588"/>
                    </a:lnTo>
                    <a:lnTo>
                      <a:pt x="7355" y="1946"/>
                    </a:lnTo>
                    <a:close/>
                    <a:moveTo>
                      <a:pt x="13398" y="18555"/>
                    </a:moveTo>
                    <a:lnTo>
                      <a:pt x="13899" y="19913"/>
                    </a:lnTo>
                    <a:lnTo>
                      <a:pt x="13709" y="19982"/>
                    </a:lnTo>
                    <a:lnTo>
                      <a:pt x="13214" y="18618"/>
                    </a:lnTo>
                    <a:close/>
                    <a:moveTo>
                      <a:pt x="6458" y="2314"/>
                    </a:moveTo>
                    <a:lnTo>
                      <a:pt x="5848" y="1002"/>
                    </a:lnTo>
                    <a:lnTo>
                      <a:pt x="6026" y="916"/>
                    </a:lnTo>
                    <a:lnTo>
                      <a:pt x="6636" y="2228"/>
                    </a:lnTo>
                    <a:close/>
                    <a:moveTo>
                      <a:pt x="14112" y="18255"/>
                    </a:moveTo>
                    <a:lnTo>
                      <a:pt x="14722" y="19562"/>
                    </a:lnTo>
                    <a:lnTo>
                      <a:pt x="14543" y="19648"/>
                    </a:lnTo>
                    <a:lnTo>
                      <a:pt x="13933" y="18342"/>
                    </a:lnTo>
                    <a:close/>
                    <a:moveTo>
                      <a:pt x="5784" y="2677"/>
                    </a:moveTo>
                    <a:lnTo>
                      <a:pt x="5065" y="1428"/>
                    </a:lnTo>
                    <a:lnTo>
                      <a:pt x="5238" y="1325"/>
                    </a:lnTo>
                    <a:lnTo>
                      <a:pt x="5957" y="2579"/>
                    </a:lnTo>
                    <a:close/>
                    <a:moveTo>
                      <a:pt x="14791" y="17893"/>
                    </a:moveTo>
                    <a:lnTo>
                      <a:pt x="15510" y="19147"/>
                    </a:lnTo>
                    <a:lnTo>
                      <a:pt x="15332" y="19245"/>
                    </a:lnTo>
                    <a:lnTo>
                      <a:pt x="14612" y="17996"/>
                    </a:lnTo>
                    <a:close/>
                    <a:moveTo>
                      <a:pt x="5134" y="3103"/>
                    </a:moveTo>
                    <a:lnTo>
                      <a:pt x="4305" y="1923"/>
                    </a:lnTo>
                    <a:lnTo>
                      <a:pt x="4466" y="1808"/>
                    </a:lnTo>
                    <a:lnTo>
                      <a:pt x="5295" y="2988"/>
                    </a:lnTo>
                    <a:close/>
                    <a:moveTo>
                      <a:pt x="15435" y="17467"/>
                    </a:moveTo>
                    <a:lnTo>
                      <a:pt x="16264" y="18647"/>
                    </a:lnTo>
                    <a:lnTo>
                      <a:pt x="16103" y="18762"/>
                    </a:lnTo>
                    <a:lnTo>
                      <a:pt x="15280" y="17582"/>
                    </a:lnTo>
                    <a:close/>
                    <a:moveTo>
                      <a:pt x="4530" y="3580"/>
                    </a:moveTo>
                    <a:lnTo>
                      <a:pt x="3603" y="2470"/>
                    </a:lnTo>
                    <a:lnTo>
                      <a:pt x="3753" y="2343"/>
                    </a:lnTo>
                    <a:lnTo>
                      <a:pt x="4679" y="3448"/>
                    </a:lnTo>
                    <a:close/>
                    <a:moveTo>
                      <a:pt x="16039" y="16995"/>
                    </a:moveTo>
                    <a:lnTo>
                      <a:pt x="16966" y="18100"/>
                    </a:lnTo>
                    <a:lnTo>
                      <a:pt x="16816" y="18232"/>
                    </a:lnTo>
                    <a:lnTo>
                      <a:pt x="15890" y="17122"/>
                    </a:lnTo>
                    <a:close/>
                    <a:moveTo>
                      <a:pt x="3960" y="4104"/>
                    </a:moveTo>
                    <a:lnTo>
                      <a:pt x="2941" y="3080"/>
                    </a:lnTo>
                    <a:lnTo>
                      <a:pt x="3080" y="2947"/>
                    </a:lnTo>
                    <a:lnTo>
                      <a:pt x="4098" y="3966"/>
                    </a:lnTo>
                    <a:close/>
                    <a:moveTo>
                      <a:pt x="16609" y="16460"/>
                    </a:moveTo>
                    <a:lnTo>
                      <a:pt x="17628" y="17484"/>
                    </a:lnTo>
                    <a:lnTo>
                      <a:pt x="17495" y="17622"/>
                    </a:lnTo>
                    <a:lnTo>
                      <a:pt x="16471" y="16598"/>
                    </a:lnTo>
                    <a:close/>
                    <a:moveTo>
                      <a:pt x="3454" y="4680"/>
                    </a:moveTo>
                    <a:lnTo>
                      <a:pt x="2343" y="3753"/>
                    </a:lnTo>
                    <a:lnTo>
                      <a:pt x="2475" y="3598"/>
                    </a:lnTo>
                    <a:lnTo>
                      <a:pt x="3580" y="4530"/>
                    </a:lnTo>
                    <a:close/>
                    <a:moveTo>
                      <a:pt x="17121" y="15896"/>
                    </a:moveTo>
                    <a:lnTo>
                      <a:pt x="18226" y="16822"/>
                    </a:lnTo>
                    <a:lnTo>
                      <a:pt x="18100" y="16972"/>
                    </a:lnTo>
                    <a:lnTo>
                      <a:pt x="16989" y="16045"/>
                    </a:lnTo>
                    <a:close/>
                    <a:moveTo>
                      <a:pt x="2993" y="5295"/>
                    </a:moveTo>
                    <a:lnTo>
                      <a:pt x="1808" y="4472"/>
                    </a:lnTo>
                    <a:lnTo>
                      <a:pt x="1923" y="4311"/>
                    </a:lnTo>
                    <a:lnTo>
                      <a:pt x="3103" y="5140"/>
                    </a:lnTo>
                    <a:close/>
                    <a:moveTo>
                      <a:pt x="17582" y="15274"/>
                    </a:moveTo>
                    <a:lnTo>
                      <a:pt x="18761" y="16103"/>
                    </a:lnTo>
                    <a:lnTo>
                      <a:pt x="18646" y="16258"/>
                    </a:lnTo>
                    <a:lnTo>
                      <a:pt x="17467" y="15435"/>
                    </a:lnTo>
                    <a:close/>
                    <a:moveTo>
                      <a:pt x="2579" y="5951"/>
                    </a:moveTo>
                    <a:lnTo>
                      <a:pt x="1330" y="5232"/>
                    </a:lnTo>
                    <a:lnTo>
                      <a:pt x="1428" y="5059"/>
                    </a:lnTo>
                    <a:lnTo>
                      <a:pt x="2682" y="5779"/>
                    </a:lnTo>
                    <a:close/>
                    <a:moveTo>
                      <a:pt x="17990" y="14618"/>
                    </a:moveTo>
                    <a:lnTo>
                      <a:pt x="19239" y="15338"/>
                    </a:lnTo>
                    <a:lnTo>
                      <a:pt x="19141" y="15510"/>
                    </a:lnTo>
                    <a:lnTo>
                      <a:pt x="17887" y="14791"/>
                    </a:lnTo>
                    <a:close/>
                    <a:moveTo>
                      <a:pt x="2234" y="6636"/>
                    </a:moveTo>
                    <a:lnTo>
                      <a:pt x="927" y="6026"/>
                    </a:lnTo>
                    <a:lnTo>
                      <a:pt x="1014" y="5842"/>
                    </a:lnTo>
                    <a:lnTo>
                      <a:pt x="2320" y="6458"/>
                    </a:lnTo>
                    <a:close/>
                    <a:moveTo>
                      <a:pt x="18336" y="13928"/>
                    </a:moveTo>
                    <a:lnTo>
                      <a:pt x="19642" y="14543"/>
                    </a:lnTo>
                    <a:lnTo>
                      <a:pt x="19556" y="14722"/>
                    </a:lnTo>
                    <a:lnTo>
                      <a:pt x="18249" y="14112"/>
                    </a:lnTo>
                    <a:close/>
                    <a:moveTo>
                      <a:pt x="1946" y="7356"/>
                    </a:moveTo>
                    <a:lnTo>
                      <a:pt x="588" y="6861"/>
                    </a:lnTo>
                    <a:lnTo>
                      <a:pt x="651" y="6671"/>
                    </a:lnTo>
                    <a:lnTo>
                      <a:pt x="2015" y="7166"/>
                    </a:lnTo>
                    <a:close/>
                    <a:moveTo>
                      <a:pt x="18623" y="13220"/>
                    </a:moveTo>
                    <a:lnTo>
                      <a:pt x="19981" y="13715"/>
                    </a:lnTo>
                    <a:lnTo>
                      <a:pt x="19918" y="13899"/>
                    </a:lnTo>
                    <a:lnTo>
                      <a:pt x="18560" y="13404"/>
                    </a:lnTo>
                    <a:close/>
                    <a:moveTo>
                      <a:pt x="1727" y="8086"/>
                    </a:moveTo>
                    <a:lnTo>
                      <a:pt x="329" y="7712"/>
                    </a:lnTo>
                    <a:lnTo>
                      <a:pt x="381" y="7528"/>
                    </a:lnTo>
                    <a:lnTo>
                      <a:pt x="1773" y="7902"/>
                    </a:lnTo>
                    <a:close/>
                    <a:moveTo>
                      <a:pt x="18848" y="12477"/>
                    </a:moveTo>
                    <a:lnTo>
                      <a:pt x="20240" y="12851"/>
                    </a:lnTo>
                    <a:lnTo>
                      <a:pt x="20189" y="13036"/>
                    </a:lnTo>
                    <a:lnTo>
                      <a:pt x="18796" y="12662"/>
                    </a:lnTo>
                    <a:close/>
                    <a:moveTo>
                      <a:pt x="1566" y="8846"/>
                    </a:moveTo>
                    <a:lnTo>
                      <a:pt x="145" y="8599"/>
                    </a:lnTo>
                    <a:lnTo>
                      <a:pt x="179" y="8403"/>
                    </a:lnTo>
                    <a:lnTo>
                      <a:pt x="1601" y="8656"/>
                    </a:lnTo>
                    <a:close/>
                    <a:moveTo>
                      <a:pt x="19003" y="11724"/>
                    </a:moveTo>
                    <a:lnTo>
                      <a:pt x="20430" y="11971"/>
                    </a:lnTo>
                    <a:lnTo>
                      <a:pt x="20390" y="12167"/>
                    </a:lnTo>
                    <a:lnTo>
                      <a:pt x="18969" y="11913"/>
                    </a:lnTo>
                    <a:close/>
                    <a:moveTo>
                      <a:pt x="1474" y="9612"/>
                    </a:moveTo>
                    <a:lnTo>
                      <a:pt x="35" y="9485"/>
                    </a:lnTo>
                    <a:lnTo>
                      <a:pt x="47" y="9289"/>
                    </a:lnTo>
                    <a:lnTo>
                      <a:pt x="1485" y="9422"/>
                    </a:lnTo>
                    <a:close/>
                    <a:moveTo>
                      <a:pt x="19095" y="10958"/>
                    </a:moveTo>
                    <a:lnTo>
                      <a:pt x="20534" y="11085"/>
                    </a:lnTo>
                    <a:lnTo>
                      <a:pt x="20522" y="11280"/>
                    </a:lnTo>
                    <a:lnTo>
                      <a:pt x="19084" y="11154"/>
                    </a:lnTo>
                    <a:close/>
                    <a:moveTo>
                      <a:pt x="1445" y="10383"/>
                    </a:moveTo>
                    <a:lnTo>
                      <a:pt x="1" y="10383"/>
                    </a:lnTo>
                    <a:lnTo>
                      <a:pt x="1" y="10187"/>
                    </a:lnTo>
                    <a:lnTo>
                      <a:pt x="1445" y="10187"/>
                    </a:lnTo>
                    <a:close/>
                    <a:moveTo>
                      <a:pt x="20574" y="10187"/>
                    </a:moveTo>
                    <a:lnTo>
                      <a:pt x="20574" y="10383"/>
                    </a:lnTo>
                    <a:lnTo>
                      <a:pt x="19124" y="10383"/>
                    </a:lnTo>
                    <a:lnTo>
                      <a:pt x="19124" y="10187"/>
                    </a:lnTo>
                    <a:close/>
                    <a:moveTo>
                      <a:pt x="1485" y="11154"/>
                    </a:moveTo>
                    <a:lnTo>
                      <a:pt x="47" y="11280"/>
                    </a:lnTo>
                    <a:lnTo>
                      <a:pt x="35" y="11085"/>
                    </a:lnTo>
                    <a:lnTo>
                      <a:pt x="1474" y="10958"/>
                    </a:lnTo>
                    <a:close/>
                    <a:moveTo>
                      <a:pt x="19084" y="9422"/>
                    </a:moveTo>
                    <a:lnTo>
                      <a:pt x="20522" y="9289"/>
                    </a:lnTo>
                    <a:lnTo>
                      <a:pt x="20534" y="9485"/>
                    </a:lnTo>
                    <a:lnTo>
                      <a:pt x="19095" y="9612"/>
                    </a:lnTo>
                    <a:close/>
                    <a:moveTo>
                      <a:pt x="1595" y="11913"/>
                    </a:moveTo>
                    <a:lnTo>
                      <a:pt x="173" y="12167"/>
                    </a:lnTo>
                    <a:lnTo>
                      <a:pt x="133" y="11971"/>
                    </a:lnTo>
                    <a:lnTo>
                      <a:pt x="1560" y="11724"/>
                    </a:lnTo>
                    <a:close/>
                    <a:moveTo>
                      <a:pt x="18974" y="8650"/>
                    </a:moveTo>
                    <a:lnTo>
                      <a:pt x="20402" y="8397"/>
                    </a:lnTo>
                    <a:lnTo>
                      <a:pt x="20436" y="8593"/>
                    </a:lnTo>
                    <a:lnTo>
                      <a:pt x="19009" y="8846"/>
                    </a:lnTo>
                    <a:close/>
                    <a:moveTo>
                      <a:pt x="1773" y="12673"/>
                    </a:moveTo>
                    <a:lnTo>
                      <a:pt x="381" y="13047"/>
                    </a:lnTo>
                    <a:lnTo>
                      <a:pt x="329" y="12857"/>
                    </a:lnTo>
                    <a:lnTo>
                      <a:pt x="1727" y="12483"/>
                    </a:lnTo>
                    <a:close/>
                    <a:moveTo>
                      <a:pt x="18796" y="7902"/>
                    </a:moveTo>
                    <a:lnTo>
                      <a:pt x="20189" y="7528"/>
                    </a:lnTo>
                    <a:lnTo>
                      <a:pt x="20240" y="7712"/>
                    </a:lnTo>
                    <a:lnTo>
                      <a:pt x="18848" y="8086"/>
                    </a:lnTo>
                    <a:close/>
                    <a:moveTo>
                      <a:pt x="2015" y="13398"/>
                    </a:moveTo>
                    <a:lnTo>
                      <a:pt x="651" y="13893"/>
                    </a:lnTo>
                    <a:lnTo>
                      <a:pt x="588" y="13709"/>
                    </a:lnTo>
                    <a:lnTo>
                      <a:pt x="1946" y="13208"/>
                    </a:lnTo>
                    <a:close/>
                    <a:moveTo>
                      <a:pt x="18560" y="7166"/>
                    </a:moveTo>
                    <a:lnTo>
                      <a:pt x="19918" y="6671"/>
                    </a:lnTo>
                    <a:lnTo>
                      <a:pt x="19981" y="6861"/>
                    </a:lnTo>
                    <a:lnTo>
                      <a:pt x="18623" y="7356"/>
                    </a:lnTo>
                    <a:close/>
                    <a:moveTo>
                      <a:pt x="2314" y="14112"/>
                    </a:moveTo>
                    <a:lnTo>
                      <a:pt x="1008" y="14722"/>
                    </a:lnTo>
                    <a:lnTo>
                      <a:pt x="921" y="14543"/>
                    </a:lnTo>
                    <a:lnTo>
                      <a:pt x="2228" y="13928"/>
                    </a:lnTo>
                    <a:close/>
                    <a:moveTo>
                      <a:pt x="18255" y="6464"/>
                    </a:moveTo>
                    <a:lnTo>
                      <a:pt x="19567" y="5848"/>
                    </a:lnTo>
                    <a:lnTo>
                      <a:pt x="19653" y="6032"/>
                    </a:lnTo>
                    <a:lnTo>
                      <a:pt x="18341" y="6642"/>
                    </a:lnTo>
                    <a:close/>
                    <a:moveTo>
                      <a:pt x="2682" y="14791"/>
                    </a:moveTo>
                    <a:lnTo>
                      <a:pt x="1428" y="15510"/>
                    </a:lnTo>
                    <a:lnTo>
                      <a:pt x="1330" y="15338"/>
                    </a:lnTo>
                    <a:lnTo>
                      <a:pt x="2579" y="14618"/>
                    </a:lnTo>
                    <a:close/>
                    <a:moveTo>
                      <a:pt x="17887" y="5779"/>
                    </a:moveTo>
                    <a:lnTo>
                      <a:pt x="19141" y="5059"/>
                    </a:lnTo>
                    <a:lnTo>
                      <a:pt x="19239" y="5232"/>
                    </a:lnTo>
                    <a:lnTo>
                      <a:pt x="17990" y="5951"/>
                    </a:lnTo>
                    <a:close/>
                    <a:moveTo>
                      <a:pt x="3097" y="15435"/>
                    </a:moveTo>
                    <a:lnTo>
                      <a:pt x="1917" y="16258"/>
                    </a:lnTo>
                    <a:lnTo>
                      <a:pt x="1802" y="16103"/>
                    </a:lnTo>
                    <a:lnTo>
                      <a:pt x="2982" y="15274"/>
                    </a:lnTo>
                    <a:close/>
                    <a:moveTo>
                      <a:pt x="17472" y="5134"/>
                    </a:moveTo>
                    <a:lnTo>
                      <a:pt x="18652" y="4306"/>
                    </a:lnTo>
                    <a:lnTo>
                      <a:pt x="18767" y="4461"/>
                    </a:lnTo>
                    <a:lnTo>
                      <a:pt x="17587" y="5290"/>
                    </a:lnTo>
                    <a:close/>
                    <a:moveTo>
                      <a:pt x="3580" y="16045"/>
                    </a:moveTo>
                    <a:lnTo>
                      <a:pt x="2475" y="16972"/>
                    </a:lnTo>
                    <a:lnTo>
                      <a:pt x="2343" y="16822"/>
                    </a:lnTo>
                    <a:lnTo>
                      <a:pt x="3454" y="15896"/>
                    </a:lnTo>
                    <a:close/>
                    <a:moveTo>
                      <a:pt x="16989" y="4530"/>
                    </a:moveTo>
                    <a:lnTo>
                      <a:pt x="18100" y="3598"/>
                    </a:lnTo>
                    <a:lnTo>
                      <a:pt x="18226" y="3753"/>
                    </a:lnTo>
                    <a:lnTo>
                      <a:pt x="17121" y="4680"/>
                    </a:lnTo>
                    <a:close/>
                    <a:moveTo>
                      <a:pt x="4104" y="16604"/>
                    </a:moveTo>
                    <a:lnTo>
                      <a:pt x="3085" y="17628"/>
                    </a:lnTo>
                    <a:lnTo>
                      <a:pt x="2947" y="17490"/>
                    </a:lnTo>
                    <a:lnTo>
                      <a:pt x="3966" y="16471"/>
                    </a:lnTo>
                    <a:close/>
                    <a:moveTo>
                      <a:pt x="16465" y="3966"/>
                    </a:moveTo>
                    <a:lnTo>
                      <a:pt x="17484" y="2947"/>
                    </a:lnTo>
                    <a:lnTo>
                      <a:pt x="17622" y="3080"/>
                    </a:lnTo>
                    <a:lnTo>
                      <a:pt x="16603" y="4104"/>
                    </a:lnTo>
                    <a:close/>
                    <a:moveTo>
                      <a:pt x="4679" y="17116"/>
                    </a:moveTo>
                    <a:lnTo>
                      <a:pt x="3753" y="18226"/>
                    </a:lnTo>
                    <a:lnTo>
                      <a:pt x="3603" y="18094"/>
                    </a:lnTo>
                    <a:lnTo>
                      <a:pt x="4530" y="16989"/>
                    </a:lnTo>
                    <a:close/>
                    <a:moveTo>
                      <a:pt x="15890" y="3448"/>
                    </a:moveTo>
                    <a:lnTo>
                      <a:pt x="16816" y="2343"/>
                    </a:lnTo>
                    <a:lnTo>
                      <a:pt x="16966" y="2470"/>
                    </a:lnTo>
                    <a:lnTo>
                      <a:pt x="16039" y="3580"/>
                    </a:lnTo>
                    <a:close/>
                    <a:moveTo>
                      <a:pt x="5295" y="17582"/>
                    </a:moveTo>
                    <a:lnTo>
                      <a:pt x="4466" y="18762"/>
                    </a:lnTo>
                    <a:lnTo>
                      <a:pt x="4305" y="18647"/>
                    </a:lnTo>
                    <a:lnTo>
                      <a:pt x="5134" y="17467"/>
                    </a:lnTo>
                    <a:close/>
                    <a:moveTo>
                      <a:pt x="15280" y="2988"/>
                    </a:moveTo>
                    <a:lnTo>
                      <a:pt x="16103" y="1808"/>
                    </a:lnTo>
                    <a:lnTo>
                      <a:pt x="16264" y="1923"/>
                    </a:lnTo>
                    <a:lnTo>
                      <a:pt x="15435" y="3103"/>
                    </a:lnTo>
                    <a:close/>
                    <a:moveTo>
                      <a:pt x="5945" y="17985"/>
                    </a:moveTo>
                    <a:lnTo>
                      <a:pt x="5226" y="19239"/>
                    </a:lnTo>
                    <a:lnTo>
                      <a:pt x="5053" y="19136"/>
                    </a:lnTo>
                    <a:lnTo>
                      <a:pt x="5773" y="17887"/>
                    </a:lnTo>
                    <a:close/>
                    <a:moveTo>
                      <a:pt x="14624" y="2579"/>
                    </a:moveTo>
                    <a:lnTo>
                      <a:pt x="15343" y="1325"/>
                    </a:lnTo>
                    <a:lnTo>
                      <a:pt x="15516" y="1428"/>
                    </a:lnTo>
                    <a:lnTo>
                      <a:pt x="14796" y="2677"/>
                    </a:lnTo>
                    <a:close/>
                    <a:moveTo>
                      <a:pt x="6458" y="18255"/>
                    </a:moveTo>
                    <a:lnTo>
                      <a:pt x="6636" y="18342"/>
                    </a:lnTo>
                    <a:lnTo>
                      <a:pt x="6026" y="19648"/>
                    </a:lnTo>
                    <a:lnTo>
                      <a:pt x="5848" y="19562"/>
                    </a:lnTo>
                    <a:close/>
                    <a:moveTo>
                      <a:pt x="14112" y="2314"/>
                    </a:moveTo>
                    <a:lnTo>
                      <a:pt x="13933" y="2228"/>
                    </a:lnTo>
                    <a:lnTo>
                      <a:pt x="14543" y="916"/>
                    </a:lnTo>
                    <a:lnTo>
                      <a:pt x="14722" y="1002"/>
                    </a:lnTo>
                    <a:close/>
                    <a:moveTo>
                      <a:pt x="7171" y="18555"/>
                    </a:moveTo>
                    <a:lnTo>
                      <a:pt x="7355" y="18618"/>
                    </a:lnTo>
                    <a:lnTo>
                      <a:pt x="6860" y="19982"/>
                    </a:lnTo>
                    <a:lnTo>
                      <a:pt x="6676" y="19913"/>
                    </a:lnTo>
                    <a:close/>
                    <a:moveTo>
                      <a:pt x="13398" y="2009"/>
                    </a:moveTo>
                    <a:lnTo>
                      <a:pt x="13214" y="1946"/>
                    </a:lnTo>
                    <a:lnTo>
                      <a:pt x="13709" y="588"/>
                    </a:lnTo>
                    <a:lnTo>
                      <a:pt x="13899" y="651"/>
                    </a:lnTo>
                    <a:close/>
                    <a:moveTo>
                      <a:pt x="7902" y="18802"/>
                    </a:moveTo>
                    <a:lnTo>
                      <a:pt x="8092" y="18848"/>
                    </a:lnTo>
                    <a:lnTo>
                      <a:pt x="7718" y="20246"/>
                    </a:lnTo>
                    <a:lnTo>
                      <a:pt x="7528" y="20195"/>
                    </a:lnTo>
                    <a:close/>
                    <a:moveTo>
                      <a:pt x="12667" y="1773"/>
                    </a:moveTo>
                    <a:lnTo>
                      <a:pt x="12477" y="1722"/>
                    </a:lnTo>
                    <a:lnTo>
                      <a:pt x="12851" y="329"/>
                    </a:lnTo>
                    <a:lnTo>
                      <a:pt x="13041" y="375"/>
                    </a:lnTo>
                    <a:close/>
                    <a:moveTo>
                      <a:pt x="8650" y="18975"/>
                    </a:moveTo>
                    <a:lnTo>
                      <a:pt x="8846" y="19009"/>
                    </a:lnTo>
                    <a:lnTo>
                      <a:pt x="8593" y="20431"/>
                    </a:lnTo>
                    <a:lnTo>
                      <a:pt x="8403" y="20396"/>
                    </a:lnTo>
                    <a:close/>
                    <a:moveTo>
                      <a:pt x="11919" y="1601"/>
                    </a:moveTo>
                    <a:lnTo>
                      <a:pt x="11723" y="1566"/>
                    </a:lnTo>
                    <a:lnTo>
                      <a:pt x="11976" y="139"/>
                    </a:lnTo>
                    <a:lnTo>
                      <a:pt x="12172" y="174"/>
                    </a:lnTo>
                    <a:close/>
                    <a:moveTo>
                      <a:pt x="9416" y="19078"/>
                    </a:moveTo>
                    <a:lnTo>
                      <a:pt x="9611" y="19095"/>
                    </a:lnTo>
                    <a:lnTo>
                      <a:pt x="9479" y="20534"/>
                    </a:lnTo>
                    <a:lnTo>
                      <a:pt x="9283" y="20517"/>
                    </a:lnTo>
                    <a:close/>
                    <a:moveTo>
                      <a:pt x="11154" y="1486"/>
                    </a:moveTo>
                    <a:lnTo>
                      <a:pt x="10964" y="1468"/>
                    </a:lnTo>
                    <a:lnTo>
                      <a:pt x="11090" y="30"/>
                    </a:lnTo>
                    <a:lnTo>
                      <a:pt x="11286" y="4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442170" y="642135"/>
            <a:ext cx="3420438" cy="846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1" dirty="0">
                <a:latin typeface="+mj-lt"/>
                <a:ea typeface="+mj-ea"/>
                <a:cs typeface="+mj-cs"/>
              </a:rPr>
              <a:t>📊 </a:t>
            </a:r>
            <a:r>
              <a:rPr lang="en-US" sz="3200" b="1" dirty="0">
                <a:solidFill>
                  <a:srgbClr val="667EEA"/>
                </a:solidFill>
              </a:rPr>
              <a:t>KPI #1: Job Market Coverage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812613"/>
            <a:ext cx="266396" cy="505095"/>
            <a:chOff x="0" y="823811"/>
            <a:chExt cx="355196" cy="67346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813" y="1567926"/>
            <a:ext cx="3223260" cy="205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43039" y="1747878"/>
            <a:ext cx="3419569" cy="298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Metric: Total number of unique job listings tracked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Current Value: 12,000+ AI/Data Science positions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Target: Maintain 90%+ data accuracy and freshness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Business Impact: opportunities across multiple dimensions (location, experience, remote status, job titles)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23252" y="0"/>
            <a:ext cx="1120748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4357" y="385389"/>
            <a:ext cx="4507025" cy="43759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1870;p69" descr="A group of people holding objects&#10;&#10;AI-generated content may be incorrect.">
            <a:extLst>
              <a:ext uri="{FF2B5EF4-FFF2-40B4-BE49-F238E27FC236}">
                <a16:creationId xmlns:a16="http://schemas.microsoft.com/office/drawing/2014/main" id="{7F879584-3D03-F5A2-33CF-C611CFC49A72}"/>
              </a:ext>
            </a:extLst>
          </p:cNvPr>
          <p:cNvPicPr preferRelativeResize="0"/>
          <p:nvPr/>
        </p:nvPicPr>
        <p:blipFill rotWithShape="1">
          <a:blip r:embed="rId3"/>
          <a:srcRect r="4" b="3065"/>
          <a:stretch>
            <a:fillRect/>
          </a:stretch>
        </p:blipFill>
        <p:spPr>
          <a:xfrm>
            <a:off x="4483341" y="599514"/>
            <a:ext cx="4069057" cy="39444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442170" y="642135"/>
            <a:ext cx="3420438" cy="846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1" dirty="0">
                <a:latin typeface="+mj-lt"/>
                <a:ea typeface="+mj-ea"/>
                <a:cs typeface="+mj-cs"/>
              </a:rPr>
              <a:t>📊 </a:t>
            </a:r>
            <a:r>
              <a:rPr lang="en-US" sz="3000" b="1" dirty="0">
                <a:solidFill>
                  <a:srgbClr val="667EEA"/>
                </a:solidFill>
              </a:rPr>
              <a:t>KPI #2: Filter Utilization Rate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812613"/>
            <a:ext cx="266396" cy="505095"/>
            <a:chOff x="0" y="823811"/>
            <a:chExt cx="355196" cy="67346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813" y="1567926"/>
            <a:ext cx="3223260" cy="205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43039" y="1747878"/>
            <a:ext cx="3419569" cy="298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Metric: Percentage of users actively using 2+ filters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Current Target: 75% user engagement with filtering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Measurement: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Track filter combinations (location + experience + remote status)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Business Impact: Higher filter usage indicates users are finding relevant, personalized results that match their specific needs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Success Indicator: Users spending more time on filtered views and returning for multiple sessions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23252" y="0"/>
            <a:ext cx="1120748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4357" y="385389"/>
            <a:ext cx="4507025" cy="43759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oogle Shape;1878;p69">
            <a:extLst>
              <a:ext uri="{FF2B5EF4-FFF2-40B4-BE49-F238E27FC236}">
                <a16:creationId xmlns:a16="http://schemas.microsoft.com/office/drawing/2014/main" id="{B41A797A-683C-52C2-AF75-32481D930EE6}"/>
              </a:ext>
            </a:extLst>
          </p:cNvPr>
          <p:cNvPicPr preferRelativeResize="0"/>
          <p:nvPr/>
        </p:nvPicPr>
        <p:blipFill rotWithShape="1">
          <a:blip r:embed="rId3"/>
          <a:srcRect t="3062" r="4" b="4"/>
          <a:stretch>
            <a:fillRect/>
          </a:stretch>
        </p:blipFill>
        <p:spPr>
          <a:xfrm>
            <a:off x="4483341" y="599514"/>
            <a:ext cx="4069057" cy="39444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442170" y="642135"/>
            <a:ext cx="3420438" cy="846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1" dirty="0">
                <a:latin typeface="+mj-lt"/>
                <a:ea typeface="+mj-ea"/>
                <a:cs typeface="+mj-cs"/>
              </a:rPr>
              <a:t>📊 </a:t>
            </a:r>
            <a:r>
              <a:rPr lang="en-US" sz="3000" b="1" dirty="0">
                <a:solidFill>
                  <a:srgbClr val="667EEA"/>
                </a:solidFill>
              </a:rPr>
              <a:t>KPI #3: Data Export Engagement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812613"/>
            <a:ext cx="266396" cy="505095"/>
            <a:chOff x="0" y="823811"/>
            <a:chExt cx="355196" cy="67346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813" y="1567926"/>
            <a:ext cx="3223260" cy="205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43039" y="1747878"/>
            <a:ext cx="3419569" cy="298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Metric: Number of data downloads per session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Target: 40% of users export filtered data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Success Indicator: Users finding value in taking data for further analysis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Business Impact: Demonstrates dashboard utility for decision-making workflows Shows users trust the data quality for external use Indicates integration into professional workflows</a:t>
            </a:r>
          </a:p>
          <a:p>
            <a:pPr marL="171450" indent="-1714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Tracking: Export button clicks and file generation counts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23252" y="0"/>
            <a:ext cx="1120748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4357" y="385389"/>
            <a:ext cx="4507025" cy="43759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oogle Shape;1876;p69">
            <a:extLst>
              <a:ext uri="{FF2B5EF4-FFF2-40B4-BE49-F238E27FC236}">
                <a16:creationId xmlns:a16="http://schemas.microsoft.com/office/drawing/2014/main" id="{C677CBDA-9FA2-1CB7-19EF-A4139D6A5480}"/>
              </a:ext>
            </a:extLst>
          </p:cNvPr>
          <p:cNvPicPr preferRelativeResize="0"/>
          <p:nvPr/>
        </p:nvPicPr>
        <p:blipFill rotWithShape="1">
          <a:blip r:embed="rId3"/>
          <a:srcRect t="3062" r="4" b="4"/>
          <a:stretch>
            <a:fillRect/>
          </a:stretch>
        </p:blipFill>
        <p:spPr>
          <a:xfrm>
            <a:off x="4483341" y="599514"/>
            <a:ext cx="4069057" cy="39444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CB6E2F43-29E9-49D9-91FC-E5FEFAAA7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7" name="Arc 46">
            <a:extLst>
              <a:ext uri="{FF2B5EF4-FFF2-40B4-BE49-F238E27FC236}">
                <a16:creationId xmlns:a16="http://schemas.microsoft.com/office/drawing/2014/main" id="{3BA62E19-CD42-4C09-B825-844B4943D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40409" y="440637"/>
            <a:ext cx="2240924" cy="2240924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 0"/>
          <p:cNvSpPr/>
          <p:nvPr/>
        </p:nvSpPr>
        <p:spPr>
          <a:xfrm>
            <a:off x="566304" y="377941"/>
            <a:ext cx="7886699" cy="994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✨ </a:t>
            </a:r>
            <a:r>
              <a:rPr lang="en-US" sz="4000" b="1" dirty="0">
                <a:solidFill>
                  <a:srgbClr val="667EEA"/>
                </a:solidFill>
              </a:rPr>
              <a:t>Core Features</a:t>
            </a:r>
          </a:p>
        </p:txBody>
      </p:sp>
      <p:sp>
        <p:nvSpPr>
          <p:cNvPr id="3" name="Text 1"/>
          <p:cNvSpPr/>
          <p:nvPr/>
        </p:nvSpPr>
        <p:spPr>
          <a:xfrm>
            <a:off x="643038" y="1429884"/>
            <a:ext cx="5493490" cy="34607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🏠 Overview Dashboard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Quick statistics and key metrics at a glance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Active filter summary and market insights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🔍 Job Search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Browse 50+ listings with applied filters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View essential job details (title, company, location)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📊 Top Job Titles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Visual ranking of in-demand roles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Interactive charts and detailed tables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🧭 Data Explorer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Custom column selection for personalized views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Full dataset access and CSV download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E63CC27-1C86-4653-8866-79C24C5C5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21943" y="1242110"/>
            <a:ext cx="409575" cy="4095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oogle Shape;1792;p64">
            <a:extLst>
              <a:ext uri="{FF2B5EF4-FFF2-40B4-BE49-F238E27FC236}">
                <a16:creationId xmlns:a16="http://schemas.microsoft.com/office/drawing/2014/main" id="{E9153F87-3494-18A1-6E56-94F4C6897D4B}"/>
              </a:ext>
            </a:extLst>
          </p:cNvPr>
          <p:cNvGrpSpPr/>
          <p:nvPr/>
        </p:nvGrpSpPr>
        <p:grpSpPr>
          <a:xfrm>
            <a:off x="5191206" y="1123242"/>
            <a:ext cx="3442887" cy="3799113"/>
            <a:chOff x="-3156875" y="1538300"/>
            <a:chExt cx="2930175" cy="3233350"/>
          </a:xfrm>
        </p:grpSpPr>
        <p:sp>
          <p:nvSpPr>
            <p:cNvPr id="6" name="Google Shape;1793;p64">
              <a:extLst>
                <a:ext uri="{FF2B5EF4-FFF2-40B4-BE49-F238E27FC236}">
                  <a16:creationId xmlns:a16="http://schemas.microsoft.com/office/drawing/2014/main" id="{85E9461A-C95D-50BB-9C26-CCDE5751D0BB}"/>
                </a:ext>
              </a:extLst>
            </p:cNvPr>
            <p:cNvSpPr/>
            <p:nvPr/>
          </p:nvSpPr>
          <p:spPr>
            <a:xfrm>
              <a:off x="-2591500" y="1927375"/>
              <a:ext cx="1708250" cy="2844275"/>
            </a:xfrm>
            <a:custGeom>
              <a:avLst/>
              <a:gdLst/>
              <a:ahLst/>
              <a:cxnLst/>
              <a:rect l="l" t="t" r="r" b="b"/>
              <a:pathLst>
                <a:path w="68330" h="113771" extrusionOk="0">
                  <a:moveTo>
                    <a:pt x="62251" y="113771"/>
                  </a:moveTo>
                  <a:lnTo>
                    <a:pt x="6080" y="113771"/>
                  </a:lnTo>
                  <a:cubicBezTo>
                    <a:pt x="2736" y="113771"/>
                    <a:pt x="0" y="111035"/>
                    <a:pt x="0" y="107692"/>
                  </a:cubicBezTo>
                  <a:lnTo>
                    <a:pt x="0" y="6079"/>
                  </a:lnTo>
                  <a:cubicBezTo>
                    <a:pt x="0" y="2736"/>
                    <a:pt x="2736" y="0"/>
                    <a:pt x="6080" y="0"/>
                  </a:cubicBezTo>
                  <a:lnTo>
                    <a:pt x="62251" y="0"/>
                  </a:lnTo>
                  <a:cubicBezTo>
                    <a:pt x="65594" y="0"/>
                    <a:pt x="68330" y="2736"/>
                    <a:pt x="68330" y="6079"/>
                  </a:cubicBezTo>
                  <a:lnTo>
                    <a:pt x="68330" y="107692"/>
                  </a:lnTo>
                  <a:cubicBezTo>
                    <a:pt x="68330" y="111035"/>
                    <a:pt x="65594" y="113771"/>
                    <a:pt x="62251" y="113771"/>
                  </a:cubicBezTo>
                  <a:close/>
                </a:path>
              </a:pathLst>
            </a:custGeom>
            <a:solidFill>
              <a:srgbClr val="F5FD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794;p64">
              <a:extLst>
                <a:ext uri="{FF2B5EF4-FFF2-40B4-BE49-F238E27FC236}">
                  <a16:creationId xmlns:a16="http://schemas.microsoft.com/office/drawing/2014/main" id="{0A6F6442-FF06-12B7-82C0-1848D688FABD}"/>
                </a:ext>
              </a:extLst>
            </p:cNvPr>
            <p:cNvSpPr/>
            <p:nvPr/>
          </p:nvSpPr>
          <p:spPr>
            <a:xfrm>
              <a:off x="-2591500" y="1927375"/>
              <a:ext cx="1708250" cy="2844275"/>
            </a:xfrm>
            <a:custGeom>
              <a:avLst/>
              <a:gdLst/>
              <a:ahLst/>
              <a:cxnLst/>
              <a:rect l="l" t="t" r="r" b="b"/>
              <a:pathLst>
                <a:path w="68330" h="113771" fill="none" extrusionOk="0">
                  <a:moveTo>
                    <a:pt x="62251" y="113771"/>
                  </a:moveTo>
                  <a:lnTo>
                    <a:pt x="6080" y="113771"/>
                  </a:lnTo>
                  <a:cubicBezTo>
                    <a:pt x="2736" y="113771"/>
                    <a:pt x="0" y="111035"/>
                    <a:pt x="0" y="107692"/>
                  </a:cubicBezTo>
                  <a:lnTo>
                    <a:pt x="0" y="6079"/>
                  </a:lnTo>
                  <a:cubicBezTo>
                    <a:pt x="0" y="2736"/>
                    <a:pt x="2736" y="0"/>
                    <a:pt x="6080" y="0"/>
                  </a:cubicBezTo>
                  <a:lnTo>
                    <a:pt x="62251" y="0"/>
                  </a:lnTo>
                  <a:cubicBezTo>
                    <a:pt x="65594" y="0"/>
                    <a:pt x="68330" y="2736"/>
                    <a:pt x="68330" y="6079"/>
                  </a:cubicBezTo>
                  <a:lnTo>
                    <a:pt x="68330" y="107692"/>
                  </a:lnTo>
                  <a:cubicBezTo>
                    <a:pt x="68330" y="111035"/>
                    <a:pt x="65594" y="113771"/>
                    <a:pt x="62251" y="11377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95;p64">
              <a:extLst>
                <a:ext uri="{FF2B5EF4-FFF2-40B4-BE49-F238E27FC236}">
                  <a16:creationId xmlns:a16="http://schemas.microsoft.com/office/drawing/2014/main" id="{3DDD34D6-9D67-742B-9516-7C94922A8111}"/>
                </a:ext>
              </a:extLst>
            </p:cNvPr>
            <p:cNvSpPr/>
            <p:nvPr/>
          </p:nvSpPr>
          <p:spPr>
            <a:xfrm>
              <a:off x="-2502600" y="2077075"/>
              <a:ext cx="1530450" cy="2545650"/>
            </a:xfrm>
            <a:custGeom>
              <a:avLst/>
              <a:gdLst/>
              <a:ahLst/>
              <a:cxnLst/>
              <a:rect l="l" t="t" r="r" b="b"/>
              <a:pathLst>
                <a:path w="61218" h="101826" extrusionOk="0">
                  <a:moveTo>
                    <a:pt x="55138" y="101825"/>
                  </a:moveTo>
                  <a:lnTo>
                    <a:pt x="6080" y="101825"/>
                  </a:lnTo>
                  <a:cubicBezTo>
                    <a:pt x="2736" y="101825"/>
                    <a:pt x="1" y="99090"/>
                    <a:pt x="1" y="95746"/>
                  </a:cubicBezTo>
                  <a:lnTo>
                    <a:pt x="1" y="6079"/>
                  </a:lnTo>
                  <a:cubicBezTo>
                    <a:pt x="1" y="2736"/>
                    <a:pt x="2736" y="0"/>
                    <a:pt x="6080" y="0"/>
                  </a:cubicBezTo>
                  <a:lnTo>
                    <a:pt x="55138" y="0"/>
                  </a:lnTo>
                  <a:cubicBezTo>
                    <a:pt x="58482" y="0"/>
                    <a:pt x="61218" y="2736"/>
                    <a:pt x="61218" y="6079"/>
                  </a:cubicBezTo>
                  <a:lnTo>
                    <a:pt x="61218" y="95746"/>
                  </a:lnTo>
                  <a:cubicBezTo>
                    <a:pt x="61218" y="99090"/>
                    <a:pt x="58482" y="101825"/>
                    <a:pt x="55138" y="1018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96;p64">
              <a:extLst>
                <a:ext uri="{FF2B5EF4-FFF2-40B4-BE49-F238E27FC236}">
                  <a16:creationId xmlns:a16="http://schemas.microsoft.com/office/drawing/2014/main" id="{D044B517-3BE6-7711-AF5E-6A9E105B2378}"/>
                </a:ext>
              </a:extLst>
            </p:cNvPr>
            <p:cNvSpPr/>
            <p:nvPr/>
          </p:nvSpPr>
          <p:spPr>
            <a:xfrm>
              <a:off x="-2502600" y="2077075"/>
              <a:ext cx="1530450" cy="2545650"/>
            </a:xfrm>
            <a:custGeom>
              <a:avLst/>
              <a:gdLst/>
              <a:ahLst/>
              <a:cxnLst/>
              <a:rect l="l" t="t" r="r" b="b"/>
              <a:pathLst>
                <a:path w="61218" h="101826" fill="none" extrusionOk="0">
                  <a:moveTo>
                    <a:pt x="55138" y="101825"/>
                  </a:moveTo>
                  <a:lnTo>
                    <a:pt x="6080" y="101825"/>
                  </a:lnTo>
                  <a:cubicBezTo>
                    <a:pt x="2736" y="101825"/>
                    <a:pt x="1" y="99090"/>
                    <a:pt x="1" y="95746"/>
                  </a:cubicBezTo>
                  <a:lnTo>
                    <a:pt x="1" y="6079"/>
                  </a:lnTo>
                  <a:cubicBezTo>
                    <a:pt x="1" y="2736"/>
                    <a:pt x="2736" y="0"/>
                    <a:pt x="6080" y="0"/>
                  </a:cubicBezTo>
                  <a:lnTo>
                    <a:pt x="55138" y="0"/>
                  </a:lnTo>
                  <a:cubicBezTo>
                    <a:pt x="58482" y="0"/>
                    <a:pt x="61218" y="2736"/>
                    <a:pt x="61218" y="6079"/>
                  </a:cubicBezTo>
                  <a:lnTo>
                    <a:pt x="61218" y="95746"/>
                  </a:lnTo>
                  <a:cubicBezTo>
                    <a:pt x="61218" y="99090"/>
                    <a:pt x="58482" y="101825"/>
                    <a:pt x="55138" y="10182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97;p64">
              <a:extLst>
                <a:ext uri="{FF2B5EF4-FFF2-40B4-BE49-F238E27FC236}">
                  <a16:creationId xmlns:a16="http://schemas.microsoft.com/office/drawing/2014/main" id="{CC54CE6A-B5C1-CF02-08E7-52F9AA8DCBC6}"/>
                </a:ext>
              </a:extLst>
            </p:cNvPr>
            <p:cNvSpPr/>
            <p:nvPr/>
          </p:nvSpPr>
          <p:spPr>
            <a:xfrm>
              <a:off x="-2496525" y="2463850"/>
              <a:ext cx="1455225" cy="1259150"/>
            </a:xfrm>
            <a:custGeom>
              <a:avLst/>
              <a:gdLst/>
              <a:ahLst/>
              <a:cxnLst/>
              <a:rect l="l" t="t" r="r" b="b"/>
              <a:pathLst>
                <a:path w="58209" h="50366" extrusionOk="0">
                  <a:moveTo>
                    <a:pt x="46202" y="47144"/>
                  </a:moveTo>
                  <a:cubicBezTo>
                    <a:pt x="45351" y="47782"/>
                    <a:pt x="44470" y="48269"/>
                    <a:pt x="43619" y="48542"/>
                  </a:cubicBezTo>
                  <a:cubicBezTo>
                    <a:pt x="37692" y="50366"/>
                    <a:pt x="26992" y="50184"/>
                    <a:pt x="20579" y="49880"/>
                  </a:cubicBezTo>
                  <a:cubicBezTo>
                    <a:pt x="17083" y="49667"/>
                    <a:pt x="13861" y="47539"/>
                    <a:pt x="11886" y="44135"/>
                  </a:cubicBezTo>
                  <a:cubicBezTo>
                    <a:pt x="7235" y="36110"/>
                    <a:pt x="1" y="21004"/>
                    <a:pt x="4864" y="12280"/>
                  </a:cubicBezTo>
                  <a:cubicBezTo>
                    <a:pt x="11642" y="0"/>
                    <a:pt x="25290" y="7873"/>
                    <a:pt x="33649" y="6444"/>
                  </a:cubicBezTo>
                  <a:cubicBezTo>
                    <a:pt x="36871" y="5867"/>
                    <a:pt x="40458" y="4985"/>
                    <a:pt x="43801" y="4712"/>
                  </a:cubicBezTo>
                  <a:cubicBezTo>
                    <a:pt x="49151" y="4317"/>
                    <a:pt x="53953" y="5532"/>
                    <a:pt x="55655" y="12220"/>
                  </a:cubicBezTo>
                  <a:cubicBezTo>
                    <a:pt x="58209" y="21946"/>
                    <a:pt x="53588" y="41308"/>
                    <a:pt x="46202" y="47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98;p64">
              <a:extLst>
                <a:ext uri="{FF2B5EF4-FFF2-40B4-BE49-F238E27FC236}">
                  <a16:creationId xmlns:a16="http://schemas.microsoft.com/office/drawing/2014/main" id="{88ED2FE6-BF2E-2BE6-3F3A-61C8EFF73F9A}"/>
                </a:ext>
              </a:extLst>
            </p:cNvPr>
            <p:cNvSpPr/>
            <p:nvPr/>
          </p:nvSpPr>
          <p:spPr>
            <a:xfrm>
              <a:off x="-2494225" y="2580875"/>
              <a:ext cx="1092750" cy="972675"/>
            </a:xfrm>
            <a:custGeom>
              <a:avLst/>
              <a:gdLst/>
              <a:ahLst/>
              <a:cxnLst/>
              <a:rect l="l" t="t" r="r" b="b"/>
              <a:pathLst>
                <a:path w="43710" h="38907" extrusionOk="0">
                  <a:moveTo>
                    <a:pt x="43709" y="0"/>
                  </a:moveTo>
                  <a:lnTo>
                    <a:pt x="43709" y="0"/>
                  </a:lnTo>
                  <a:cubicBezTo>
                    <a:pt x="40366" y="274"/>
                    <a:pt x="36748" y="1155"/>
                    <a:pt x="33557" y="1733"/>
                  </a:cubicBezTo>
                  <a:cubicBezTo>
                    <a:pt x="32796" y="1866"/>
                    <a:pt x="31992" y="1921"/>
                    <a:pt x="31153" y="1921"/>
                  </a:cubicBezTo>
                  <a:cubicBezTo>
                    <a:pt x="26987" y="1921"/>
                    <a:pt x="21967" y="559"/>
                    <a:pt x="17211" y="559"/>
                  </a:cubicBezTo>
                  <a:cubicBezTo>
                    <a:pt x="12398" y="559"/>
                    <a:pt x="7855" y="1954"/>
                    <a:pt x="4742" y="7569"/>
                  </a:cubicBezTo>
                  <a:cubicBezTo>
                    <a:pt x="0" y="16110"/>
                    <a:pt x="6869" y="30761"/>
                    <a:pt x="11520" y="38907"/>
                  </a:cubicBezTo>
                  <a:cubicBezTo>
                    <a:pt x="17599" y="34621"/>
                    <a:pt x="29028" y="29028"/>
                    <a:pt x="32706" y="20335"/>
                  </a:cubicBezTo>
                  <a:cubicBezTo>
                    <a:pt x="35745" y="13162"/>
                    <a:pt x="39606" y="3162"/>
                    <a:pt x="437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99;p64">
              <a:extLst>
                <a:ext uri="{FF2B5EF4-FFF2-40B4-BE49-F238E27FC236}">
                  <a16:creationId xmlns:a16="http://schemas.microsoft.com/office/drawing/2014/main" id="{7752EAC7-80E7-9352-9B9C-4F8AA30B4426}"/>
                </a:ext>
              </a:extLst>
            </p:cNvPr>
            <p:cNvSpPr/>
            <p:nvPr/>
          </p:nvSpPr>
          <p:spPr>
            <a:xfrm>
              <a:off x="-972175" y="2442575"/>
              <a:ext cx="544875" cy="386800"/>
            </a:xfrm>
            <a:custGeom>
              <a:avLst/>
              <a:gdLst/>
              <a:ahLst/>
              <a:cxnLst/>
              <a:rect l="l" t="t" r="r" b="b"/>
              <a:pathLst>
                <a:path w="21795" h="15472" extrusionOk="0">
                  <a:moveTo>
                    <a:pt x="18876" y="0"/>
                  </a:moveTo>
                  <a:lnTo>
                    <a:pt x="1" y="9636"/>
                  </a:lnTo>
                  <a:lnTo>
                    <a:pt x="365" y="11125"/>
                  </a:lnTo>
                  <a:lnTo>
                    <a:pt x="1460" y="15472"/>
                  </a:lnTo>
                  <a:lnTo>
                    <a:pt x="21794" y="4833"/>
                  </a:lnTo>
                  <a:lnTo>
                    <a:pt x="20548" y="2797"/>
                  </a:lnTo>
                  <a:lnTo>
                    <a:pt x="188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00;p64">
              <a:extLst>
                <a:ext uri="{FF2B5EF4-FFF2-40B4-BE49-F238E27FC236}">
                  <a16:creationId xmlns:a16="http://schemas.microsoft.com/office/drawing/2014/main" id="{93A8276C-A870-5A87-D085-099B50120771}"/>
                </a:ext>
              </a:extLst>
            </p:cNvPr>
            <p:cNvSpPr/>
            <p:nvPr/>
          </p:nvSpPr>
          <p:spPr>
            <a:xfrm>
              <a:off x="-963050" y="2512475"/>
              <a:ext cx="535750" cy="316900"/>
            </a:xfrm>
            <a:custGeom>
              <a:avLst/>
              <a:gdLst/>
              <a:ahLst/>
              <a:cxnLst/>
              <a:rect l="l" t="t" r="r" b="b"/>
              <a:pathLst>
                <a:path w="21430" h="12676" extrusionOk="0">
                  <a:moveTo>
                    <a:pt x="20214" y="1"/>
                  </a:moveTo>
                  <a:lnTo>
                    <a:pt x="18663" y="396"/>
                  </a:lnTo>
                  <a:cubicBezTo>
                    <a:pt x="18663" y="396"/>
                    <a:pt x="14742" y="3405"/>
                    <a:pt x="9089" y="6657"/>
                  </a:cubicBezTo>
                  <a:cubicBezTo>
                    <a:pt x="6249" y="8322"/>
                    <a:pt x="4114" y="8728"/>
                    <a:pt x="2620" y="8728"/>
                  </a:cubicBezTo>
                  <a:cubicBezTo>
                    <a:pt x="1194" y="8728"/>
                    <a:pt x="351" y="8358"/>
                    <a:pt x="34" y="8358"/>
                  </a:cubicBezTo>
                  <a:cubicBezTo>
                    <a:pt x="22" y="8358"/>
                    <a:pt x="11" y="8358"/>
                    <a:pt x="0" y="8360"/>
                  </a:cubicBezTo>
                  <a:lnTo>
                    <a:pt x="1095" y="12676"/>
                  </a:lnTo>
                  <a:lnTo>
                    <a:pt x="21429" y="2037"/>
                  </a:lnTo>
                  <a:lnTo>
                    <a:pt x="20214" y="1"/>
                  </a:ln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01;p64">
              <a:extLst>
                <a:ext uri="{FF2B5EF4-FFF2-40B4-BE49-F238E27FC236}">
                  <a16:creationId xmlns:a16="http://schemas.microsoft.com/office/drawing/2014/main" id="{1379A512-FDFC-2C80-6563-CD6521EEC1E9}"/>
                </a:ext>
              </a:extLst>
            </p:cNvPr>
            <p:cNvSpPr/>
            <p:nvPr/>
          </p:nvSpPr>
          <p:spPr>
            <a:xfrm>
              <a:off x="-527625" y="2359875"/>
              <a:ext cx="300925" cy="729500"/>
            </a:xfrm>
            <a:custGeom>
              <a:avLst/>
              <a:gdLst/>
              <a:ahLst/>
              <a:cxnLst/>
              <a:rect l="l" t="t" r="r" b="b"/>
              <a:pathLst>
                <a:path w="12037" h="29180" extrusionOk="0">
                  <a:moveTo>
                    <a:pt x="5127" y="1"/>
                  </a:moveTo>
                  <a:cubicBezTo>
                    <a:pt x="2381" y="1"/>
                    <a:pt x="1086" y="1895"/>
                    <a:pt x="486" y="3521"/>
                  </a:cubicBezTo>
                  <a:cubicBezTo>
                    <a:pt x="31" y="4859"/>
                    <a:pt x="0" y="6044"/>
                    <a:pt x="0" y="6044"/>
                  </a:cubicBezTo>
                  <a:cubicBezTo>
                    <a:pt x="0" y="6044"/>
                    <a:pt x="2544" y="29179"/>
                    <a:pt x="8078" y="29179"/>
                  </a:cubicBezTo>
                  <a:cubicBezTo>
                    <a:pt x="8121" y="29179"/>
                    <a:pt x="8164" y="29178"/>
                    <a:pt x="8207" y="29175"/>
                  </a:cubicBezTo>
                  <a:cubicBezTo>
                    <a:pt x="9879" y="29053"/>
                    <a:pt x="10791" y="26561"/>
                    <a:pt x="11155" y="23035"/>
                  </a:cubicBezTo>
                  <a:cubicBezTo>
                    <a:pt x="12037" y="14585"/>
                    <a:pt x="9605" y="390"/>
                    <a:pt x="5684" y="26"/>
                  </a:cubicBezTo>
                  <a:cubicBezTo>
                    <a:pt x="5492" y="9"/>
                    <a:pt x="5306" y="1"/>
                    <a:pt x="51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02;p64">
              <a:extLst>
                <a:ext uri="{FF2B5EF4-FFF2-40B4-BE49-F238E27FC236}">
                  <a16:creationId xmlns:a16="http://schemas.microsoft.com/office/drawing/2014/main" id="{3420A5AD-8722-97B0-F160-1C36E73AE6E5}"/>
                </a:ext>
              </a:extLst>
            </p:cNvPr>
            <p:cNvSpPr/>
            <p:nvPr/>
          </p:nvSpPr>
          <p:spPr>
            <a:xfrm>
              <a:off x="-527625" y="2447900"/>
              <a:ext cx="278900" cy="641475"/>
            </a:xfrm>
            <a:custGeom>
              <a:avLst/>
              <a:gdLst/>
              <a:ahLst/>
              <a:cxnLst/>
              <a:rect l="l" t="t" r="r" b="b"/>
              <a:pathLst>
                <a:path w="11156" h="25659" extrusionOk="0">
                  <a:moveTo>
                    <a:pt x="486" y="0"/>
                  </a:moveTo>
                  <a:cubicBezTo>
                    <a:pt x="31" y="1338"/>
                    <a:pt x="0" y="2523"/>
                    <a:pt x="0" y="2523"/>
                  </a:cubicBezTo>
                  <a:cubicBezTo>
                    <a:pt x="0" y="2523"/>
                    <a:pt x="2544" y="25658"/>
                    <a:pt x="8078" y="25658"/>
                  </a:cubicBezTo>
                  <a:cubicBezTo>
                    <a:pt x="8121" y="25658"/>
                    <a:pt x="8164" y="25657"/>
                    <a:pt x="8207" y="25654"/>
                  </a:cubicBezTo>
                  <a:cubicBezTo>
                    <a:pt x="9879" y="25532"/>
                    <a:pt x="10791" y="23040"/>
                    <a:pt x="11155" y="19514"/>
                  </a:cubicBezTo>
                  <a:cubicBezTo>
                    <a:pt x="5289" y="16718"/>
                    <a:pt x="1733" y="4955"/>
                    <a:pt x="486" y="0"/>
                  </a:cubicBez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03;p64">
              <a:extLst>
                <a:ext uri="{FF2B5EF4-FFF2-40B4-BE49-F238E27FC236}">
                  <a16:creationId xmlns:a16="http://schemas.microsoft.com/office/drawing/2014/main" id="{11AFBA42-FB78-5EEB-847C-B8408B2ECC87}"/>
                </a:ext>
              </a:extLst>
            </p:cNvPr>
            <p:cNvSpPr/>
            <p:nvPr/>
          </p:nvSpPr>
          <p:spPr>
            <a:xfrm>
              <a:off x="-1206975" y="2652300"/>
              <a:ext cx="311575" cy="311575"/>
            </a:xfrm>
            <a:custGeom>
              <a:avLst/>
              <a:gdLst/>
              <a:ahLst/>
              <a:cxnLst/>
              <a:rect l="l" t="t" r="r" b="b"/>
              <a:pathLst>
                <a:path w="12463" h="12463" extrusionOk="0">
                  <a:moveTo>
                    <a:pt x="6231" y="1"/>
                  </a:moveTo>
                  <a:cubicBezTo>
                    <a:pt x="5806" y="1"/>
                    <a:pt x="5411" y="31"/>
                    <a:pt x="5016" y="122"/>
                  </a:cubicBezTo>
                  <a:cubicBezTo>
                    <a:pt x="2158" y="700"/>
                    <a:pt x="0" y="3192"/>
                    <a:pt x="0" y="6232"/>
                  </a:cubicBezTo>
                  <a:cubicBezTo>
                    <a:pt x="0" y="9666"/>
                    <a:pt x="2766" y="12463"/>
                    <a:pt x="6231" y="12463"/>
                  </a:cubicBezTo>
                  <a:cubicBezTo>
                    <a:pt x="7964" y="12463"/>
                    <a:pt x="9545" y="11733"/>
                    <a:pt x="10669" y="10609"/>
                  </a:cubicBezTo>
                  <a:cubicBezTo>
                    <a:pt x="11794" y="9454"/>
                    <a:pt x="12463" y="7934"/>
                    <a:pt x="12463" y="6232"/>
                  </a:cubicBezTo>
                  <a:cubicBezTo>
                    <a:pt x="12463" y="2767"/>
                    <a:pt x="9697" y="1"/>
                    <a:pt x="6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04;p64">
              <a:extLst>
                <a:ext uri="{FF2B5EF4-FFF2-40B4-BE49-F238E27FC236}">
                  <a16:creationId xmlns:a16="http://schemas.microsoft.com/office/drawing/2014/main" id="{0C1AC492-49CC-D691-8FEA-3618CE813AA4}"/>
                </a:ext>
              </a:extLst>
            </p:cNvPr>
            <p:cNvSpPr/>
            <p:nvPr/>
          </p:nvSpPr>
          <p:spPr>
            <a:xfrm>
              <a:off x="-1206975" y="2655350"/>
              <a:ext cx="266750" cy="308525"/>
            </a:xfrm>
            <a:custGeom>
              <a:avLst/>
              <a:gdLst/>
              <a:ahLst/>
              <a:cxnLst/>
              <a:rect l="l" t="t" r="r" b="b"/>
              <a:pathLst>
                <a:path w="10670" h="12341" extrusionOk="0">
                  <a:moveTo>
                    <a:pt x="5016" y="0"/>
                  </a:moveTo>
                  <a:cubicBezTo>
                    <a:pt x="2158" y="578"/>
                    <a:pt x="0" y="3070"/>
                    <a:pt x="0" y="6110"/>
                  </a:cubicBezTo>
                  <a:cubicBezTo>
                    <a:pt x="0" y="9544"/>
                    <a:pt x="2766" y="12341"/>
                    <a:pt x="6231" y="12341"/>
                  </a:cubicBezTo>
                  <a:cubicBezTo>
                    <a:pt x="7964" y="12341"/>
                    <a:pt x="9545" y="11611"/>
                    <a:pt x="10669" y="10487"/>
                  </a:cubicBezTo>
                  <a:cubicBezTo>
                    <a:pt x="6870" y="7964"/>
                    <a:pt x="5472" y="2645"/>
                    <a:pt x="5016" y="0"/>
                  </a:cubicBez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05;p64">
              <a:extLst>
                <a:ext uri="{FF2B5EF4-FFF2-40B4-BE49-F238E27FC236}">
                  <a16:creationId xmlns:a16="http://schemas.microsoft.com/office/drawing/2014/main" id="{A081C3AD-F595-C866-B262-DD303B1FE364}"/>
                </a:ext>
              </a:extLst>
            </p:cNvPr>
            <p:cNvSpPr/>
            <p:nvPr/>
          </p:nvSpPr>
          <p:spPr>
            <a:xfrm>
              <a:off x="-3027675" y="2442575"/>
              <a:ext cx="544850" cy="385275"/>
            </a:xfrm>
            <a:custGeom>
              <a:avLst/>
              <a:gdLst/>
              <a:ahLst/>
              <a:cxnLst/>
              <a:rect l="l" t="t" r="r" b="b"/>
              <a:pathLst>
                <a:path w="21794" h="15411" extrusionOk="0">
                  <a:moveTo>
                    <a:pt x="2949" y="0"/>
                  </a:moveTo>
                  <a:lnTo>
                    <a:pt x="0" y="4773"/>
                  </a:lnTo>
                  <a:lnTo>
                    <a:pt x="19575" y="15016"/>
                  </a:lnTo>
                  <a:lnTo>
                    <a:pt x="20335" y="15411"/>
                  </a:lnTo>
                  <a:lnTo>
                    <a:pt x="20669" y="14043"/>
                  </a:lnTo>
                  <a:lnTo>
                    <a:pt x="21794" y="9605"/>
                  </a:lnTo>
                  <a:lnTo>
                    <a:pt x="7660" y="2402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06;p64">
              <a:extLst>
                <a:ext uri="{FF2B5EF4-FFF2-40B4-BE49-F238E27FC236}">
                  <a16:creationId xmlns:a16="http://schemas.microsoft.com/office/drawing/2014/main" id="{4E20905C-0270-AB2B-5E63-2879DBD587B4}"/>
                </a:ext>
              </a:extLst>
            </p:cNvPr>
            <p:cNvSpPr/>
            <p:nvPr/>
          </p:nvSpPr>
          <p:spPr>
            <a:xfrm>
              <a:off x="-3027675" y="2441825"/>
              <a:ext cx="516750" cy="376150"/>
            </a:xfrm>
            <a:custGeom>
              <a:avLst/>
              <a:gdLst/>
              <a:ahLst/>
              <a:cxnLst/>
              <a:rect l="l" t="t" r="r" b="b"/>
              <a:pathLst>
                <a:path w="20670" h="15046" extrusionOk="0">
                  <a:moveTo>
                    <a:pt x="2918" y="0"/>
                  </a:moveTo>
                  <a:lnTo>
                    <a:pt x="0" y="4803"/>
                  </a:lnTo>
                  <a:lnTo>
                    <a:pt x="19514" y="15046"/>
                  </a:lnTo>
                  <a:lnTo>
                    <a:pt x="20669" y="14073"/>
                  </a:lnTo>
                  <a:cubicBezTo>
                    <a:pt x="20669" y="14073"/>
                    <a:pt x="18663" y="12797"/>
                    <a:pt x="13192" y="9727"/>
                  </a:cubicBezTo>
                  <a:cubicBezTo>
                    <a:pt x="8663" y="7173"/>
                    <a:pt x="7782" y="3526"/>
                    <a:pt x="7630" y="2371"/>
                  </a:cubicBezTo>
                  <a:lnTo>
                    <a:pt x="2918" y="0"/>
                  </a:ln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07;p64">
              <a:extLst>
                <a:ext uri="{FF2B5EF4-FFF2-40B4-BE49-F238E27FC236}">
                  <a16:creationId xmlns:a16="http://schemas.microsoft.com/office/drawing/2014/main" id="{470AD244-0E72-560F-7A4B-46CD6AC646AC}"/>
                </a:ext>
              </a:extLst>
            </p:cNvPr>
            <p:cNvSpPr/>
            <p:nvPr/>
          </p:nvSpPr>
          <p:spPr>
            <a:xfrm>
              <a:off x="-2560350" y="2637100"/>
              <a:ext cx="312350" cy="312350"/>
            </a:xfrm>
            <a:custGeom>
              <a:avLst/>
              <a:gdLst/>
              <a:ahLst/>
              <a:cxnLst/>
              <a:rect l="l" t="t" r="r" b="b"/>
              <a:pathLst>
                <a:path w="12494" h="12494" extrusionOk="0">
                  <a:moveTo>
                    <a:pt x="6262" y="1"/>
                  </a:moveTo>
                  <a:cubicBezTo>
                    <a:pt x="5654" y="1"/>
                    <a:pt x="5046" y="122"/>
                    <a:pt x="4530" y="274"/>
                  </a:cubicBezTo>
                  <a:cubicBezTo>
                    <a:pt x="1885" y="1034"/>
                    <a:pt x="1" y="3435"/>
                    <a:pt x="1" y="6262"/>
                  </a:cubicBezTo>
                  <a:cubicBezTo>
                    <a:pt x="1" y="9697"/>
                    <a:pt x="2767" y="12493"/>
                    <a:pt x="6232" y="12493"/>
                  </a:cubicBezTo>
                  <a:cubicBezTo>
                    <a:pt x="8359" y="12493"/>
                    <a:pt x="10214" y="11429"/>
                    <a:pt x="11369" y="9849"/>
                  </a:cubicBezTo>
                  <a:cubicBezTo>
                    <a:pt x="12068" y="8846"/>
                    <a:pt x="12493" y="7600"/>
                    <a:pt x="12493" y="6262"/>
                  </a:cubicBezTo>
                  <a:cubicBezTo>
                    <a:pt x="12493" y="2827"/>
                    <a:pt x="9727" y="31"/>
                    <a:pt x="6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08;p64">
              <a:extLst>
                <a:ext uri="{FF2B5EF4-FFF2-40B4-BE49-F238E27FC236}">
                  <a16:creationId xmlns:a16="http://schemas.microsoft.com/office/drawing/2014/main" id="{62B1D5FA-1A9B-F24F-7464-23EB667F229B}"/>
                </a:ext>
              </a:extLst>
            </p:cNvPr>
            <p:cNvSpPr/>
            <p:nvPr/>
          </p:nvSpPr>
          <p:spPr>
            <a:xfrm>
              <a:off x="-2559575" y="2643950"/>
              <a:ext cx="284200" cy="305500"/>
            </a:xfrm>
            <a:custGeom>
              <a:avLst/>
              <a:gdLst/>
              <a:ahLst/>
              <a:cxnLst/>
              <a:rect l="l" t="t" r="r" b="b"/>
              <a:pathLst>
                <a:path w="11368" h="12220" extrusionOk="0">
                  <a:moveTo>
                    <a:pt x="4529" y="0"/>
                  </a:moveTo>
                  <a:cubicBezTo>
                    <a:pt x="1915" y="760"/>
                    <a:pt x="0" y="3161"/>
                    <a:pt x="0" y="5988"/>
                  </a:cubicBezTo>
                  <a:cubicBezTo>
                    <a:pt x="0" y="9423"/>
                    <a:pt x="2766" y="12219"/>
                    <a:pt x="6231" y="12219"/>
                  </a:cubicBezTo>
                  <a:cubicBezTo>
                    <a:pt x="8359" y="12219"/>
                    <a:pt x="10213" y="11155"/>
                    <a:pt x="11368" y="9575"/>
                  </a:cubicBezTo>
                  <a:cubicBezTo>
                    <a:pt x="6687" y="8359"/>
                    <a:pt x="5046" y="3405"/>
                    <a:pt x="4529" y="0"/>
                  </a:cubicBez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09;p64">
              <a:extLst>
                <a:ext uri="{FF2B5EF4-FFF2-40B4-BE49-F238E27FC236}">
                  <a16:creationId xmlns:a16="http://schemas.microsoft.com/office/drawing/2014/main" id="{4FCC08CB-C937-57A9-4D9C-DEEC75AA9AE9}"/>
                </a:ext>
              </a:extLst>
            </p:cNvPr>
            <p:cNvSpPr/>
            <p:nvPr/>
          </p:nvSpPr>
          <p:spPr>
            <a:xfrm>
              <a:off x="-3156875" y="1936425"/>
              <a:ext cx="558550" cy="641350"/>
            </a:xfrm>
            <a:custGeom>
              <a:avLst/>
              <a:gdLst/>
              <a:ahLst/>
              <a:cxnLst/>
              <a:rect l="l" t="t" r="r" b="b"/>
              <a:pathLst>
                <a:path w="22342" h="25654" extrusionOk="0">
                  <a:moveTo>
                    <a:pt x="18195" y="1"/>
                  </a:moveTo>
                  <a:cubicBezTo>
                    <a:pt x="16120" y="1"/>
                    <a:pt x="12900" y="2806"/>
                    <a:pt x="9849" y="6568"/>
                  </a:cubicBezTo>
                  <a:cubicBezTo>
                    <a:pt x="4682" y="12860"/>
                    <a:pt x="1" y="21797"/>
                    <a:pt x="2281" y="24107"/>
                  </a:cubicBezTo>
                  <a:cubicBezTo>
                    <a:pt x="3405" y="25248"/>
                    <a:pt x="4573" y="25653"/>
                    <a:pt x="5664" y="25653"/>
                  </a:cubicBezTo>
                  <a:cubicBezTo>
                    <a:pt x="8319" y="25653"/>
                    <a:pt x="10518" y="23256"/>
                    <a:pt x="10518" y="23256"/>
                  </a:cubicBezTo>
                  <a:cubicBezTo>
                    <a:pt x="10518" y="23256"/>
                    <a:pt x="11977" y="21128"/>
                    <a:pt x="13709" y="18180"/>
                  </a:cubicBezTo>
                  <a:cubicBezTo>
                    <a:pt x="17327" y="12161"/>
                    <a:pt x="22342" y="2587"/>
                    <a:pt x="19272" y="337"/>
                  </a:cubicBezTo>
                  <a:cubicBezTo>
                    <a:pt x="18963" y="108"/>
                    <a:pt x="18601" y="1"/>
                    <a:pt x="18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10;p64">
              <a:extLst>
                <a:ext uri="{FF2B5EF4-FFF2-40B4-BE49-F238E27FC236}">
                  <a16:creationId xmlns:a16="http://schemas.microsoft.com/office/drawing/2014/main" id="{2C23F843-885F-B3E6-F362-2B04373145E9}"/>
                </a:ext>
              </a:extLst>
            </p:cNvPr>
            <p:cNvSpPr/>
            <p:nvPr/>
          </p:nvSpPr>
          <p:spPr>
            <a:xfrm>
              <a:off x="-3156875" y="2100625"/>
              <a:ext cx="342750" cy="477150"/>
            </a:xfrm>
            <a:custGeom>
              <a:avLst/>
              <a:gdLst/>
              <a:ahLst/>
              <a:cxnLst/>
              <a:rect l="l" t="t" r="r" b="b"/>
              <a:pathLst>
                <a:path w="13710" h="19086" extrusionOk="0">
                  <a:moveTo>
                    <a:pt x="9849" y="0"/>
                  </a:moveTo>
                  <a:lnTo>
                    <a:pt x="9849" y="0"/>
                  </a:lnTo>
                  <a:cubicBezTo>
                    <a:pt x="4682" y="6292"/>
                    <a:pt x="1" y="15229"/>
                    <a:pt x="2281" y="17539"/>
                  </a:cubicBezTo>
                  <a:cubicBezTo>
                    <a:pt x="3405" y="18680"/>
                    <a:pt x="4573" y="19085"/>
                    <a:pt x="5664" y="19085"/>
                  </a:cubicBezTo>
                  <a:cubicBezTo>
                    <a:pt x="8319" y="19085"/>
                    <a:pt x="10518" y="16688"/>
                    <a:pt x="10518" y="16688"/>
                  </a:cubicBezTo>
                  <a:cubicBezTo>
                    <a:pt x="10518" y="16688"/>
                    <a:pt x="11977" y="14560"/>
                    <a:pt x="13709" y="11612"/>
                  </a:cubicBezTo>
                  <a:cubicBezTo>
                    <a:pt x="9788" y="9393"/>
                    <a:pt x="9424" y="4104"/>
                    <a:pt x="9849" y="0"/>
                  </a:cubicBez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11;p64">
              <a:extLst>
                <a:ext uri="{FF2B5EF4-FFF2-40B4-BE49-F238E27FC236}">
                  <a16:creationId xmlns:a16="http://schemas.microsoft.com/office/drawing/2014/main" id="{A029BE52-D096-C0E6-4298-E300399CB36B}"/>
                </a:ext>
              </a:extLst>
            </p:cNvPr>
            <p:cNvSpPr/>
            <p:nvPr/>
          </p:nvSpPr>
          <p:spPr>
            <a:xfrm>
              <a:off x="-2004875" y="2443475"/>
              <a:ext cx="555525" cy="291225"/>
            </a:xfrm>
            <a:custGeom>
              <a:avLst/>
              <a:gdLst/>
              <a:ahLst/>
              <a:cxnLst/>
              <a:rect l="l" t="t" r="r" b="b"/>
              <a:pathLst>
                <a:path w="22221" h="11649" extrusionOk="0">
                  <a:moveTo>
                    <a:pt x="17765" y="1"/>
                  </a:moveTo>
                  <a:cubicBezTo>
                    <a:pt x="17422" y="1"/>
                    <a:pt x="17037" y="96"/>
                    <a:pt x="16597" y="299"/>
                  </a:cubicBezTo>
                  <a:cubicBezTo>
                    <a:pt x="14572" y="1225"/>
                    <a:pt x="12451" y="1823"/>
                    <a:pt x="10342" y="1823"/>
                  </a:cubicBezTo>
                  <a:cubicBezTo>
                    <a:pt x="8715" y="1823"/>
                    <a:pt x="7095" y="1467"/>
                    <a:pt x="5533" y="633"/>
                  </a:cubicBezTo>
                  <a:cubicBezTo>
                    <a:pt x="5084" y="390"/>
                    <a:pt x="4707" y="276"/>
                    <a:pt x="4376" y="276"/>
                  </a:cubicBezTo>
                  <a:cubicBezTo>
                    <a:pt x="3632" y="276"/>
                    <a:pt x="3122" y="851"/>
                    <a:pt x="2554" y="1819"/>
                  </a:cubicBezTo>
                  <a:cubicBezTo>
                    <a:pt x="1946" y="2852"/>
                    <a:pt x="913" y="4281"/>
                    <a:pt x="639" y="5618"/>
                  </a:cubicBezTo>
                  <a:cubicBezTo>
                    <a:pt x="274" y="7624"/>
                    <a:pt x="1" y="8475"/>
                    <a:pt x="2281" y="9569"/>
                  </a:cubicBezTo>
                  <a:cubicBezTo>
                    <a:pt x="5231" y="11017"/>
                    <a:pt x="7770" y="11649"/>
                    <a:pt x="10270" y="11649"/>
                  </a:cubicBezTo>
                  <a:cubicBezTo>
                    <a:pt x="13334" y="11649"/>
                    <a:pt x="16339" y="10700"/>
                    <a:pt x="19971" y="9144"/>
                  </a:cubicBezTo>
                  <a:cubicBezTo>
                    <a:pt x="22220" y="8171"/>
                    <a:pt x="21916" y="7320"/>
                    <a:pt x="21582" y="5405"/>
                  </a:cubicBezTo>
                  <a:cubicBezTo>
                    <a:pt x="21308" y="4068"/>
                    <a:pt x="20396" y="2578"/>
                    <a:pt x="19788" y="1545"/>
                  </a:cubicBezTo>
                  <a:cubicBezTo>
                    <a:pt x="19206" y="574"/>
                    <a:pt x="18607" y="1"/>
                    <a:pt x="17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12;p64">
              <a:extLst>
                <a:ext uri="{FF2B5EF4-FFF2-40B4-BE49-F238E27FC236}">
                  <a16:creationId xmlns:a16="http://schemas.microsoft.com/office/drawing/2014/main" id="{5D988187-BA1E-F44E-F338-98556469E7AB}"/>
                </a:ext>
              </a:extLst>
            </p:cNvPr>
            <p:cNvSpPr/>
            <p:nvPr/>
          </p:nvSpPr>
          <p:spPr>
            <a:xfrm>
              <a:off x="-2348325" y="2009425"/>
              <a:ext cx="127675" cy="281200"/>
            </a:xfrm>
            <a:custGeom>
              <a:avLst/>
              <a:gdLst/>
              <a:ahLst/>
              <a:cxnLst/>
              <a:rect l="l" t="t" r="r" b="b"/>
              <a:pathLst>
                <a:path w="5107" h="11248" extrusionOk="0">
                  <a:moveTo>
                    <a:pt x="2310" y="1"/>
                  </a:moveTo>
                  <a:cubicBezTo>
                    <a:pt x="1064" y="1"/>
                    <a:pt x="0" y="1034"/>
                    <a:pt x="0" y="2311"/>
                  </a:cubicBezTo>
                  <a:lnTo>
                    <a:pt x="0" y="8937"/>
                  </a:lnTo>
                  <a:cubicBezTo>
                    <a:pt x="0" y="10183"/>
                    <a:pt x="1003" y="11247"/>
                    <a:pt x="2310" y="11247"/>
                  </a:cubicBezTo>
                  <a:lnTo>
                    <a:pt x="5106" y="11247"/>
                  </a:lnTo>
                  <a:lnTo>
                    <a:pt x="5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13;p64">
              <a:extLst>
                <a:ext uri="{FF2B5EF4-FFF2-40B4-BE49-F238E27FC236}">
                  <a16:creationId xmlns:a16="http://schemas.microsoft.com/office/drawing/2014/main" id="{81C6992A-73A3-1F77-D688-83D9946D4750}"/>
                </a:ext>
              </a:extLst>
            </p:cNvPr>
            <p:cNvSpPr/>
            <p:nvPr/>
          </p:nvSpPr>
          <p:spPr>
            <a:xfrm>
              <a:off x="-2285275" y="1767025"/>
              <a:ext cx="1096550" cy="794125"/>
            </a:xfrm>
            <a:custGeom>
              <a:avLst/>
              <a:gdLst/>
              <a:ahLst/>
              <a:cxnLst/>
              <a:rect l="l" t="t" r="r" b="b"/>
              <a:pathLst>
                <a:path w="43862" h="31765" extrusionOk="0">
                  <a:moveTo>
                    <a:pt x="22101" y="0"/>
                  </a:moveTo>
                  <a:cubicBezTo>
                    <a:pt x="22050" y="0"/>
                    <a:pt x="21998" y="0"/>
                    <a:pt x="21947" y="1"/>
                  </a:cubicBezTo>
                  <a:cubicBezTo>
                    <a:pt x="20336" y="1"/>
                    <a:pt x="18785" y="122"/>
                    <a:pt x="17296" y="335"/>
                  </a:cubicBezTo>
                  <a:cubicBezTo>
                    <a:pt x="7417" y="1916"/>
                    <a:pt x="1" y="8238"/>
                    <a:pt x="1" y="15898"/>
                  </a:cubicBezTo>
                  <a:cubicBezTo>
                    <a:pt x="1" y="24652"/>
                    <a:pt x="9819" y="31764"/>
                    <a:pt x="21947" y="31764"/>
                  </a:cubicBezTo>
                  <a:cubicBezTo>
                    <a:pt x="25837" y="31764"/>
                    <a:pt x="29545" y="31004"/>
                    <a:pt x="32676" y="29728"/>
                  </a:cubicBezTo>
                  <a:cubicBezTo>
                    <a:pt x="39333" y="26992"/>
                    <a:pt x="43862" y="21825"/>
                    <a:pt x="43862" y="15837"/>
                  </a:cubicBezTo>
                  <a:cubicBezTo>
                    <a:pt x="43862" y="7060"/>
                    <a:pt x="34128" y="0"/>
                    <a:pt x="22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814;p64">
              <a:extLst>
                <a:ext uri="{FF2B5EF4-FFF2-40B4-BE49-F238E27FC236}">
                  <a16:creationId xmlns:a16="http://schemas.microsoft.com/office/drawing/2014/main" id="{26079653-A041-D0B6-08EB-B46D48644CE6}"/>
                </a:ext>
              </a:extLst>
            </p:cNvPr>
            <p:cNvSpPr/>
            <p:nvPr/>
          </p:nvSpPr>
          <p:spPr>
            <a:xfrm>
              <a:off x="-2285275" y="1774625"/>
              <a:ext cx="816925" cy="785750"/>
            </a:xfrm>
            <a:custGeom>
              <a:avLst/>
              <a:gdLst/>
              <a:ahLst/>
              <a:cxnLst/>
              <a:rect l="l" t="t" r="r" b="b"/>
              <a:pathLst>
                <a:path w="32677" h="31430" extrusionOk="0">
                  <a:moveTo>
                    <a:pt x="17296" y="1"/>
                  </a:moveTo>
                  <a:cubicBezTo>
                    <a:pt x="7417" y="1551"/>
                    <a:pt x="1" y="7904"/>
                    <a:pt x="1" y="15533"/>
                  </a:cubicBezTo>
                  <a:cubicBezTo>
                    <a:pt x="1" y="24317"/>
                    <a:pt x="9819" y="31430"/>
                    <a:pt x="21947" y="31430"/>
                  </a:cubicBezTo>
                  <a:cubicBezTo>
                    <a:pt x="25837" y="31430"/>
                    <a:pt x="29545" y="30670"/>
                    <a:pt x="32676" y="29363"/>
                  </a:cubicBezTo>
                  <a:cubicBezTo>
                    <a:pt x="22159" y="24560"/>
                    <a:pt x="18512" y="8542"/>
                    <a:pt x="17296" y="1"/>
                  </a:cubicBezTo>
                  <a:close/>
                </a:path>
              </a:pathLst>
            </a:custGeom>
            <a:solidFill>
              <a:srgbClr val="134F5C">
                <a:alpha val="503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815;p64">
              <a:extLst>
                <a:ext uri="{FF2B5EF4-FFF2-40B4-BE49-F238E27FC236}">
                  <a16:creationId xmlns:a16="http://schemas.microsoft.com/office/drawing/2014/main" id="{4BDE2917-EE1F-CED9-31CF-8556E0B8B66C}"/>
                </a:ext>
              </a:extLst>
            </p:cNvPr>
            <p:cNvSpPr/>
            <p:nvPr/>
          </p:nvSpPr>
          <p:spPr>
            <a:xfrm>
              <a:off x="-1962300" y="1583150"/>
              <a:ext cx="225700" cy="225700"/>
            </a:xfrm>
            <a:custGeom>
              <a:avLst/>
              <a:gdLst/>
              <a:ahLst/>
              <a:cxnLst/>
              <a:rect l="l" t="t" r="r" b="b"/>
              <a:pathLst>
                <a:path w="9028" h="9028" fill="none" extrusionOk="0">
                  <a:moveTo>
                    <a:pt x="9028" y="9027"/>
                  </a:moveTo>
                  <a:cubicBezTo>
                    <a:pt x="9028" y="9027"/>
                    <a:pt x="8876" y="0"/>
                    <a:pt x="0" y="0"/>
                  </a:cubicBezTo>
                </a:path>
              </a:pathLst>
            </a:custGeom>
            <a:solidFill>
              <a:schemeClr val="accent1"/>
            </a:solidFill>
            <a:ln w="19000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816;p64">
              <a:extLst>
                <a:ext uri="{FF2B5EF4-FFF2-40B4-BE49-F238E27FC236}">
                  <a16:creationId xmlns:a16="http://schemas.microsoft.com/office/drawing/2014/main" id="{0C6F3D5A-D82B-75A4-7CCD-988F5C509AB1}"/>
                </a:ext>
              </a:extLst>
            </p:cNvPr>
            <p:cNvSpPr/>
            <p:nvPr/>
          </p:nvSpPr>
          <p:spPr>
            <a:xfrm>
              <a:off x="-2006375" y="1538300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extrusionOk="0">
                  <a:moveTo>
                    <a:pt x="1763" y="1"/>
                  </a:moveTo>
                  <a:cubicBezTo>
                    <a:pt x="790" y="1"/>
                    <a:pt x="0" y="791"/>
                    <a:pt x="0" y="1794"/>
                  </a:cubicBezTo>
                  <a:cubicBezTo>
                    <a:pt x="0" y="2767"/>
                    <a:pt x="790" y="3557"/>
                    <a:pt x="1763" y="3557"/>
                  </a:cubicBezTo>
                  <a:cubicBezTo>
                    <a:pt x="2766" y="3557"/>
                    <a:pt x="3556" y="2767"/>
                    <a:pt x="3556" y="1794"/>
                  </a:cubicBezTo>
                  <a:cubicBezTo>
                    <a:pt x="3556" y="791"/>
                    <a:pt x="2766" y="1"/>
                    <a:pt x="17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817;p64">
              <a:extLst>
                <a:ext uri="{FF2B5EF4-FFF2-40B4-BE49-F238E27FC236}">
                  <a16:creationId xmlns:a16="http://schemas.microsoft.com/office/drawing/2014/main" id="{050E5CDA-BFA7-63EA-8E6C-D979C458FC36}"/>
                </a:ext>
              </a:extLst>
            </p:cNvPr>
            <p:cNvSpPr/>
            <p:nvPr/>
          </p:nvSpPr>
          <p:spPr>
            <a:xfrm>
              <a:off x="-1253325" y="2008675"/>
              <a:ext cx="129200" cy="281950"/>
            </a:xfrm>
            <a:custGeom>
              <a:avLst/>
              <a:gdLst/>
              <a:ahLst/>
              <a:cxnLst/>
              <a:rect l="l" t="t" r="r" b="b"/>
              <a:pathLst>
                <a:path w="5168" h="11278" extrusionOk="0">
                  <a:moveTo>
                    <a:pt x="0" y="1"/>
                  </a:moveTo>
                  <a:lnTo>
                    <a:pt x="0" y="11277"/>
                  </a:lnTo>
                  <a:lnTo>
                    <a:pt x="3009" y="11277"/>
                  </a:lnTo>
                  <a:cubicBezTo>
                    <a:pt x="4164" y="11277"/>
                    <a:pt x="5167" y="10335"/>
                    <a:pt x="5167" y="9119"/>
                  </a:cubicBezTo>
                  <a:lnTo>
                    <a:pt x="5167" y="2159"/>
                  </a:lnTo>
                  <a:cubicBezTo>
                    <a:pt x="5167" y="943"/>
                    <a:pt x="4164" y="1"/>
                    <a:pt x="3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818;p64">
              <a:extLst>
                <a:ext uri="{FF2B5EF4-FFF2-40B4-BE49-F238E27FC236}">
                  <a16:creationId xmlns:a16="http://schemas.microsoft.com/office/drawing/2014/main" id="{F0DD7946-E514-50DD-4B37-472D0C4FD849}"/>
                </a:ext>
              </a:extLst>
            </p:cNvPr>
            <p:cNvSpPr/>
            <p:nvPr/>
          </p:nvSpPr>
          <p:spPr>
            <a:xfrm>
              <a:off x="-2083900" y="2115050"/>
              <a:ext cx="671025" cy="84375"/>
            </a:xfrm>
            <a:custGeom>
              <a:avLst/>
              <a:gdLst/>
              <a:ahLst/>
              <a:cxnLst/>
              <a:rect l="l" t="t" r="r" b="b"/>
              <a:pathLst>
                <a:path w="26841" h="3375" fill="none" extrusionOk="0">
                  <a:moveTo>
                    <a:pt x="1" y="943"/>
                  </a:moveTo>
                  <a:cubicBezTo>
                    <a:pt x="1" y="943"/>
                    <a:pt x="4712" y="3375"/>
                    <a:pt x="13831" y="3375"/>
                  </a:cubicBezTo>
                  <a:cubicBezTo>
                    <a:pt x="22949" y="3375"/>
                    <a:pt x="26840" y="1"/>
                    <a:pt x="26840" y="1"/>
                  </a:cubicBezTo>
                </a:path>
              </a:pathLst>
            </a:custGeom>
            <a:solidFill>
              <a:schemeClr val="lt2"/>
            </a:solidFill>
            <a:ln w="2659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819;p64">
              <a:extLst>
                <a:ext uri="{FF2B5EF4-FFF2-40B4-BE49-F238E27FC236}">
                  <a16:creationId xmlns:a16="http://schemas.microsoft.com/office/drawing/2014/main" id="{C6896D45-BF45-7AA4-0B01-72376576C690}"/>
                </a:ext>
              </a:extLst>
            </p:cNvPr>
            <p:cNvSpPr/>
            <p:nvPr/>
          </p:nvSpPr>
          <p:spPr>
            <a:xfrm>
              <a:off x="-2013225" y="2126450"/>
              <a:ext cx="145925" cy="72975"/>
            </a:xfrm>
            <a:custGeom>
              <a:avLst/>
              <a:gdLst/>
              <a:ahLst/>
              <a:cxnLst/>
              <a:rect l="l" t="t" r="r" b="b"/>
              <a:pathLst>
                <a:path w="5837" h="2919" fill="none" extrusionOk="0">
                  <a:moveTo>
                    <a:pt x="1" y="2919"/>
                  </a:moveTo>
                  <a:cubicBezTo>
                    <a:pt x="1" y="1308"/>
                    <a:pt x="1277" y="1"/>
                    <a:pt x="2919" y="1"/>
                  </a:cubicBezTo>
                  <a:cubicBezTo>
                    <a:pt x="4529" y="1"/>
                    <a:pt x="5836" y="1277"/>
                    <a:pt x="5836" y="2919"/>
                  </a:cubicBezTo>
                </a:path>
              </a:pathLst>
            </a:custGeom>
            <a:noFill/>
            <a:ln w="19000" cap="rnd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820;p64">
              <a:extLst>
                <a:ext uri="{FF2B5EF4-FFF2-40B4-BE49-F238E27FC236}">
                  <a16:creationId xmlns:a16="http://schemas.microsoft.com/office/drawing/2014/main" id="{F51A9DEE-CCE6-540B-C0CC-018E0E099B38}"/>
                </a:ext>
              </a:extLst>
            </p:cNvPr>
            <p:cNvSpPr/>
            <p:nvPr/>
          </p:nvSpPr>
          <p:spPr>
            <a:xfrm>
              <a:off x="-1657600" y="2131025"/>
              <a:ext cx="146700" cy="72975"/>
            </a:xfrm>
            <a:custGeom>
              <a:avLst/>
              <a:gdLst/>
              <a:ahLst/>
              <a:cxnLst/>
              <a:rect l="l" t="t" r="r" b="b"/>
              <a:pathLst>
                <a:path w="5868" h="2919" fill="none" extrusionOk="0">
                  <a:moveTo>
                    <a:pt x="1" y="2918"/>
                  </a:moveTo>
                  <a:cubicBezTo>
                    <a:pt x="1" y="1338"/>
                    <a:pt x="1308" y="0"/>
                    <a:pt x="2949" y="0"/>
                  </a:cubicBezTo>
                  <a:cubicBezTo>
                    <a:pt x="4590" y="0"/>
                    <a:pt x="5867" y="1277"/>
                    <a:pt x="5867" y="2918"/>
                  </a:cubicBezTo>
                </a:path>
              </a:pathLst>
            </a:custGeom>
            <a:noFill/>
            <a:ln w="19000" cap="rnd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562310" cy="51435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4572000" y="86096"/>
            <a:ext cx="3990310" cy="7688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667EEA"/>
                </a:solidFill>
              </a:rPr>
              <a:t>Technical Highlights</a:t>
            </a:r>
          </a:p>
        </p:txBody>
      </p:sp>
      <p:pic>
        <p:nvPicPr>
          <p:cNvPr id="5" name="Picture 4" descr="A group of people standing around a computer&#10;&#10;AI-generated content may be incorrect.">
            <a:extLst>
              <a:ext uri="{FF2B5EF4-FFF2-40B4-BE49-F238E27FC236}">
                <a16:creationId xmlns:a16="http://schemas.microsoft.com/office/drawing/2014/main" id="{9BA74516-ECC6-C46A-321E-508633D0DC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28" r="9885" b="2"/>
          <a:stretch>
            <a:fillRect/>
          </a:stretch>
        </p:blipFill>
        <p:spPr>
          <a:xfrm>
            <a:off x="20" y="-1"/>
            <a:ext cx="4571980" cy="5143501"/>
          </a:xfrm>
          <a:prstGeom prst="rect">
            <a:avLst/>
          </a:prstGeom>
        </p:spPr>
      </p:pic>
      <p:sp>
        <p:nvSpPr>
          <p:cNvPr id="3" name="Text 1"/>
          <p:cNvSpPr/>
          <p:nvPr/>
        </p:nvSpPr>
        <p:spPr>
          <a:xfrm>
            <a:off x="4572000" y="663220"/>
            <a:ext cx="3990310" cy="4480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Technology Stack: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Frontend: </a:t>
            </a:r>
            <a:r>
              <a:rPr lang="en-US" sz="1300" dirty="0" err="1"/>
              <a:t>Streamlit</a:t>
            </a:r>
            <a:r>
              <a:rPr lang="en-US" sz="1300" dirty="0"/>
              <a:t> (Python)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Data Processing: Pandas, NumPy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Visualization: </a:t>
            </a:r>
            <a:r>
              <a:rPr lang="en-US" sz="1300" dirty="0" err="1"/>
              <a:t>Plotly</a:t>
            </a:r>
            <a:r>
              <a:rPr lang="en-US" sz="1300" dirty="0"/>
              <a:t>, Altair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Styling: Custom CSS with modern gradients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Key Capabilities: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Dynamic Filtering System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Responsive design for various screen sizes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Performance optimized with @st.cache_data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Export functionality for downstream analysis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Modern UI/UX: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Gradient color schemes (purple/blue)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Interactive hover effects and smooth transitions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Emoji navigation for better user experience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562310" cy="51435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4571999" y="156221"/>
            <a:ext cx="3927381" cy="860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1" dirty="0">
                <a:solidFill>
                  <a:srgbClr val="667EEA"/>
                </a:solidFill>
              </a:rPr>
              <a:t>Advanced Filtering System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7FEE92-F518-4469-8A0A-AD79835D2A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24908"/>
          <a:stretch>
            <a:fillRect/>
          </a:stretch>
        </p:blipFill>
        <p:spPr>
          <a:xfrm>
            <a:off x="20" y="-1"/>
            <a:ext cx="4571980" cy="5143501"/>
          </a:xfrm>
          <a:prstGeom prst="rect">
            <a:avLst/>
          </a:prstGeom>
        </p:spPr>
      </p:pic>
      <p:sp>
        <p:nvSpPr>
          <p:cNvPr id="3" name="Text 1"/>
          <p:cNvSpPr/>
          <p:nvPr/>
        </p:nvSpPr>
        <p:spPr>
          <a:xfrm>
            <a:off x="4634929" y="1001839"/>
            <a:ext cx="4434730" cy="39854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00" dirty="0"/>
              <a:t>💼 Job Title - Target specific roles  (Data Scientist,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00" dirty="0"/>
              <a:t>AI Engineer, ML Engineer, etc.)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00" dirty="0"/>
              <a:t>📍 Location - Filter by country (50+ countries available)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00" dirty="0"/>
              <a:t>🎓 Experience Level - Match your career stage  (Entry,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00" dirty="0"/>
              <a:t>Mid-Level, Senior, Executive)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00" dirty="0"/>
              <a:t>🏡 Remote Ratio - Find your preferred work style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   • 0% = Onsite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   • 50% = Hybrid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   • 100% = Fully Remote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00" dirty="0"/>
              <a:t>Smart Defaults: Pre-configured for popular searches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00" dirty="0"/>
              <a:t>(Germany location, Mid-level experience, Fully remote)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860</Words>
  <Application>Microsoft Office PowerPoint</Application>
  <PresentationFormat>On-screen Show (16:9)</PresentationFormat>
  <Paragraphs>143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AI Job Market Dashboard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Your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Job Market Dashboard - KPIs &amp; Target Audience</dc:title>
  <dc:subject>AI Job Market Dashboard Project Presentation</dc:subject>
  <dc:creator>AI Job Market Dashboard Team</dc:creator>
  <cp:lastModifiedBy>Garima Agrawal</cp:lastModifiedBy>
  <cp:revision>30</cp:revision>
  <dcterms:created xsi:type="dcterms:W3CDTF">2025-12-02T06:59:59Z</dcterms:created>
  <dcterms:modified xsi:type="dcterms:W3CDTF">2025-12-04T13:55:27Z</dcterms:modified>
</cp:coreProperties>
</file>